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6" r:id="rId2"/>
    <p:sldMasterId id="2147483758" r:id="rId3"/>
    <p:sldMasterId id="2147483770" r:id="rId4"/>
    <p:sldMasterId id="2147483782" r:id="rId5"/>
    <p:sldMasterId id="2147483794" r:id="rId6"/>
    <p:sldMasterId id="2147483807" r:id="rId7"/>
    <p:sldMasterId id="2147483819" r:id="rId8"/>
    <p:sldMasterId id="2147483831" r:id="rId9"/>
    <p:sldMasterId id="2147483844" r:id="rId10"/>
  </p:sldMasterIdLst>
  <p:sldIdLst>
    <p:sldId id="424" r:id="rId11"/>
    <p:sldId id="384" r:id="rId12"/>
    <p:sldId id="440" r:id="rId13"/>
    <p:sldId id="425" r:id="rId14"/>
    <p:sldId id="441" r:id="rId15"/>
    <p:sldId id="314" r:id="rId16"/>
    <p:sldId id="346" r:id="rId17"/>
    <p:sldId id="347" r:id="rId18"/>
    <p:sldId id="412" r:id="rId19"/>
    <p:sldId id="442" r:id="rId20"/>
    <p:sldId id="348" r:id="rId21"/>
    <p:sldId id="385" r:id="rId22"/>
    <p:sldId id="426" r:id="rId23"/>
    <p:sldId id="427" r:id="rId24"/>
    <p:sldId id="350" r:id="rId25"/>
    <p:sldId id="351" r:id="rId26"/>
    <p:sldId id="443" r:id="rId27"/>
    <p:sldId id="419" r:id="rId28"/>
    <p:sldId id="353" r:id="rId29"/>
    <p:sldId id="354" r:id="rId30"/>
    <p:sldId id="386" r:id="rId31"/>
    <p:sldId id="444" r:id="rId32"/>
    <p:sldId id="428" r:id="rId33"/>
    <p:sldId id="429" r:id="rId34"/>
    <p:sldId id="358" r:id="rId35"/>
    <p:sldId id="430" r:id="rId36"/>
    <p:sldId id="431" r:id="rId37"/>
    <p:sldId id="432" r:id="rId38"/>
    <p:sldId id="433" r:id="rId39"/>
    <p:sldId id="434" r:id="rId40"/>
    <p:sldId id="445" r:id="rId41"/>
    <p:sldId id="359" r:id="rId42"/>
    <p:sldId id="360" r:id="rId43"/>
    <p:sldId id="435" r:id="rId44"/>
    <p:sldId id="436" r:id="rId45"/>
    <p:sldId id="446" r:id="rId46"/>
    <p:sldId id="365" r:id="rId47"/>
    <p:sldId id="390" r:id="rId48"/>
    <p:sldId id="437" r:id="rId49"/>
    <p:sldId id="438" r:id="rId50"/>
    <p:sldId id="366" r:id="rId51"/>
    <p:sldId id="391" r:id="rId52"/>
    <p:sldId id="392" r:id="rId53"/>
    <p:sldId id="447" r:id="rId54"/>
    <p:sldId id="393" r:id="rId55"/>
    <p:sldId id="394" r:id="rId56"/>
    <p:sldId id="395" r:id="rId57"/>
    <p:sldId id="396" r:id="rId58"/>
    <p:sldId id="397" r:id="rId59"/>
    <p:sldId id="448" r:id="rId60"/>
    <p:sldId id="400" r:id="rId61"/>
    <p:sldId id="449" r:id="rId62"/>
    <p:sldId id="450" r:id="rId63"/>
    <p:sldId id="382" r:id="rId6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FFFF"/>
    <a:srgbClr val="CCECFF"/>
    <a:srgbClr val="006400"/>
    <a:srgbClr val="00FF00"/>
    <a:srgbClr val="00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1/5/2022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A7C987-4234-40F8-AA44-58A09FC0CFB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855AA-6BC4-45E9-B93B-8066BA49D0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E26412C4-0F54-4F27-BE83-A60B16C2016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D3A9-EEBF-4CED-B407-36137A83952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D3A9-EEBF-4CED-B407-36137A83952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A138-62EC-424F-805F-19E492F52B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301965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CB56-A85B-4F80-B96C-C83FB746BC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53641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15F7D-1FA9-49E1-BCA3-12F63030F8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23953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C886-CAA2-4C67-A49B-D7ED3B3646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34270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EC94-94E9-487E-AE2F-F4C59CD21B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006489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9F20-00CE-458A-B4F8-BB714D2515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74683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DF7E3E-9F3F-423F-9EFE-C645C1FF792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D7A6010-E64D-4BA6-910E-91D8BE57F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7B26-D712-49DF-A04D-D31131EDFC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38163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7542-B0A0-447B-90BB-CDFED1885D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57181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5CF11-FC76-4208-854D-8F9E7BFC21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84858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9B5A-DA01-4D46-A533-5ECFDCC035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318132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44C99-1389-47D8-A6B8-EEE82107AF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428723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A14269-532F-45EA-A9BA-55B4AED5BE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121433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07CCE-3CC9-465E-8CCB-51671EB54B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28399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0280C-360A-4D92-903B-2BED37C71D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52450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4399F3-3142-4CFB-955F-A0CF5CEAF7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81730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727BE4-A820-49B7-872C-E04F10B90E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73506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DD7CA6-FFDC-4636-8B01-006DC02558A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7B2A7B-CF72-42EA-9722-02A1D0DCD1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649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24A179-5AA2-4366-99FC-E393E7C5C1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64728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E316DA-46CC-4AB9-9CB0-195FBCD7C7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531238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A37BDD-EF56-43DB-9147-6D638F403D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882389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33D81B-BF42-4700-BBA1-F0784519C2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497025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A200B-9835-4546-B5E3-C83C6C27D5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43709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A223-DE56-4C24-BCDB-D3044B3E54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66281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0BF3B-F14B-42B4-B363-E55F60ECBC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687575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18A8-4E71-4253-80C9-50DA6A0885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878221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97D4-0AFC-450F-A14E-A3AD1B6779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21074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C69D39C-1F2C-4380-B9BD-C84F0ED062E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C3CCD-59FC-450C-B8F2-13F11613F2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023076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94AC-8BCA-41A2-AF50-3176252CFD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704268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357E-4510-4AF1-8DAB-F0AC425451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882730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F7FE-E46E-47AA-BA4D-87AC7D9AEB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895576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7549-45B2-4360-AAF8-DEA0AFBA4D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755357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05F4-EC33-4BC9-9967-2B356054EF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984169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1787-A837-4D46-8430-F5F53DFA2F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148421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42C3-9F1D-4293-B001-C642B8E1F2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044901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D32A-D0CB-499F-BA14-BB9D69191C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710158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EF0C-10B6-4BAC-8C1F-3F5472E286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0181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AE12B24-FAED-4FBA-946D-1018FEF9EDE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DBB5-A407-48C3-AF98-0B31E1A2E1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589150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87C1-2174-44A3-BEFB-3574260E1A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439542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025-79D7-4122-9AE2-C25DF50E82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52423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60DC-CCD2-4E90-B07B-A0C7DC259B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556597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A91-8BF8-43B2-B64F-B03E1E2445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226168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7193-50E1-4AFE-BEBD-E34B7AD4FF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742406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A48D-E905-4C1A-A6AA-A5B77A385D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462158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7F94-F03D-4F62-9DC6-29BEBA93D8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558324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37F1-3A36-4853-AAD2-19AD42CB89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654186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56DE-4682-4367-92D3-550649CECC4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0413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5F575F-1B9E-4F92-9F78-63EA8DACDAD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C5E2-9F43-47F5-BE16-F3C7C93973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10856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DE6C-7692-4868-978C-4E417D8680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24293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D35A-2356-4D9B-A229-08731429D1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315966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901E-997C-4428-AFFD-CE6475DAE9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419849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07F5-2457-4AB2-8A3B-96410A2194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125424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37C2-B0D9-4CB1-9F2F-6D5FA132F3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79175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0527-6AB5-449D-8379-BC351533DB2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3900038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771-48A8-4BA0-ABF4-4EFA7C4465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77162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E131-678F-48B8-BD8D-191497B893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467643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965C-9A53-457A-AC50-599D1989118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751085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015FC2-DF37-4BDB-B8D0-3ED780051EC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E261-01CB-4F21-B0B2-F1CBB61E33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294246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4013-464F-4905-BEE1-A616162BCD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096077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A272-9F15-4F84-A9D0-087741298C8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41725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D0B3-C738-46B5-BB4A-FBF3147120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41703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9B5E-FCC9-445E-B277-BBD9CC1508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5409620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70C-970A-464F-91E2-018078C1C9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68228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178E-64CA-4609-9FE9-94A5BB8981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28276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E83B-D1A1-4A12-8FAF-FBD4603DC6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06154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B0D8-BAAB-4829-848C-947045230C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55402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C5A3-84ED-40E2-A155-DC0686FF73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85751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87B7EA-2CD9-4A14-8DA2-160D77366A6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F4E4-CDE1-49DD-B756-FB254AFDF9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235413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7136-5324-49FA-BD88-08B0A76711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75832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5922-0996-4CF2-BB0A-35D6F12FD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370771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B662-B901-46E3-96A3-561ED90348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88959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6416-15C7-4C6E-AE80-33013E49F7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25166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F44-C605-4072-BB82-0E8DC0F9BD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031409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9EC3-EFE9-4B6C-9151-C53A97E21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257052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7A0E-B917-4F7D-84C4-EDFD00B333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7645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7B57-49EF-42DD-A443-AE38A52AE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5703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47D9-2C71-4C7D-88BE-3DC4EDC3C6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61364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8806858-019E-4F1A-8C13-470DC208289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C3-C99D-4944-9743-DA50FB2C70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6486655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5AC-A127-4169-AAC4-586586C385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164483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31D3A9-EEBF-4CED-B407-36137A83952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pPr>
              <a:defRPr/>
            </a:pPr>
            <a:fld id="{75E0ED9F-C71F-4A55-AAB5-22C7E4F1C5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0"/>
            <a:r>
              <a:rPr kumimoji="0" lang="en-US" altLang="ko-KR" sz="1000">
                <a:solidFill>
                  <a:srgbClr val="FF4C00"/>
                </a:solidFill>
                <a:latin typeface="Arial" charset="0"/>
                <a:cs typeface="Arial" charset="0"/>
              </a:rPr>
              <a:t>© 2010 </a:t>
            </a:r>
            <a:r>
              <a:rPr kumimoji="0" lang="ko-KR" altLang="en-US" sz="1000">
                <a:solidFill>
                  <a:srgbClr val="FF4C00"/>
                </a:solidFill>
                <a:latin typeface="Arial" charset="0"/>
                <a:cs typeface="Arial" charset="0"/>
              </a:rPr>
              <a:t>생능출판사  </a:t>
            </a:r>
            <a:r>
              <a:rPr kumimoji="0" lang="en-US" altLang="ko-KR" sz="1000">
                <a:solidFill>
                  <a:srgbClr val="FF4C00"/>
                </a:solidFill>
                <a:latin typeface="Arial" charset="0"/>
                <a:cs typeface="Arial" charset="0"/>
              </a:rPr>
              <a:t>All rights reserved</a:t>
            </a:r>
            <a:endParaRPr kumimoji="0" lang="en-US" altLang="ko-KR" sz="1000">
              <a:solidFill>
                <a:srgbClr val="FF4C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fld id="{6A3A16BF-EFAD-44C2-AA8D-35C05DF7400E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268295" name="Picture 7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latinLnBrk="0" hangingPunct="0"/>
            <a:r>
              <a:rPr kumimoji="0" lang="en-US" altLang="ko-KR" sz="100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kumimoji="0" lang="ko-KR" altLang="en-US" sz="1000" dirty="0" err="1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생능출판사</a:t>
            </a:r>
            <a:r>
              <a:rPr kumimoji="0" lang="ko-KR" altLang="en-US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kumimoji="0" lang="en-US" altLang="ko-KR" sz="1000" dirty="0">
              <a:solidFill>
                <a:srgbClr val="FF4C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pPr>
              <a:defRPr/>
            </a:pPr>
            <a:fld id="{7659E902-F5F1-4821-B52F-A3D3E2F99C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latinLnBrk="0" hangingPunct="0"/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kumimoji="0" lang="ko-KR" altLang="en-US" sz="1000" dirty="0" err="1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생능출판사</a:t>
            </a:r>
            <a:r>
              <a:rPr kumimoji="0" lang="ko-KR" altLang="en-US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kumimoji="0" lang="en-US" altLang="ko-KR" sz="1000" dirty="0">
              <a:solidFill>
                <a:srgbClr val="FF4C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pPr>
              <a:defRPr/>
            </a:pPr>
            <a:fld id="{97F832D8-2751-440F-921C-5CAA6946BC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latinLnBrk="0" hangingPunct="0"/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kumimoji="0" lang="ko-KR" altLang="en-US" sz="1000" dirty="0" err="1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생능출판사</a:t>
            </a:r>
            <a:r>
              <a:rPr kumimoji="0" lang="ko-KR" altLang="en-US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kumimoji="0" lang="en-US" altLang="ko-KR" sz="1000" dirty="0">
              <a:solidFill>
                <a:srgbClr val="FF4C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ea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Trebuchet MS" pitchFamily="34" charset="0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Trebuchet MS" pitchFamily="34" charset="0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Trebuchet MS" pitchFamily="34" charset="0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Trebuchet MS" pitchFamily="34" charset="0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3F5059AA-F855-4B82-A334-55B9947E78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053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BEE1D7-65E4-479E-9AD0-F1F6B9A973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© 2012 </a:t>
            </a:r>
            <a:r>
              <a:rPr lang="ko-KR" altLang="en-US" sz="1000" dirty="0" err="1">
                <a:solidFill>
                  <a:srgbClr val="FF4C00"/>
                </a:solidFill>
                <a:cs typeface="Arial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cs typeface="Arial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14</a:t>
            </a:r>
            <a:r>
              <a:rPr kumimoji="0" lang="ko-KR" altLang="en-US" dirty="0">
                <a:latin typeface="Arial" pitchFamily="34" charset="0"/>
              </a:rPr>
              <a:t>장 </a:t>
            </a:r>
            <a:r>
              <a:rPr kumimoji="0" lang="ko-KR" altLang="en-US" dirty="0" err="1">
                <a:latin typeface="Arial" pitchFamily="34" charset="0"/>
              </a:rPr>
              <a:t>전처리와</a:t>
            </a:r>
            <a:r>
              <a:rPr kumimoji="0" lang="ko-KR" altLang="en-US" dirty="0">
                <a:latin typeface="Arial" pitchFamily="34" charset="0"/>
              </a:rPr>
              <a:t> 분할 </a:t>
            </a:r>
            <a:r>
              <a:rPr kumimoji="0" lang="ko-KR" altLang="en-US" dirty="0" err="1">
                <a:latin typeface="Arial" pitchFamily="34" charset="0"/>
              </a:rPr>
              <a:t>컴파일리</a:t>
            </a:r>
            <a:endParaRPr kumimoji="0" lang="ko-KR" altLang="en-US" dirty="0">
              <a:latin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AF091-6507-4767-A96C-7BED73F05A51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9458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단순 매크로의 동작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z="1800" b="0" i="0" u="none" strike="noStrike" baseline="0" dirty="0">
                <a:latin typeface="Consolas" panose="020B0609020204030204" pitchFamily="49" charset="0"/>
              </a:rPr>
              <a:t>전처리기는 소스 파일에서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MAX_SIZE</a:t>
            </a:r>
            <a:r>
              <a:rPr lang="ko-KR" altLang="en-US" sz="1800" b="0" i="0" u="none" strike="noStrike" baseline="0" dirty="0">
                <a:latin typeface="Consolas" panose="020B0609020204030204" pitchFamily="49" charset="0"/>
              </a:rPr>
              <a:t>를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100</a:t>
            </a:r>
            <a:r>
              <a:rPr lang="ko-KR" altLang="en-US" sz="1800" b="0" i="0" u="none" strike="noStrike" baseline="0" dirty="0">
                <a:latin typeface="Consolas" panose="020B0609020204030204" pitchFamily="49" charset="0"/>
              </a:rPr>
              <a:t>으로 변경한다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.</a:t>
            </a:r>
            <a:endParaRPr lang="en-US" altLang="ko-KR" dirty="0">
              <a:latin typeface="Consolas" panose="020B0609020204030204" pitchFamily="49" charset="0"/>
            </a:endParaRPr>
          </a:p>
          <a:p>
            <a:pPr eaLnBrk="1" hangingPunct="1"/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46C29E2-D12D-477E-9512-08E4124A2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3" y="2335213"/>
            <a:ext cx="78295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참고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A71D00A4-B7D0-4753-B4F8-65BA85B67AD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63480"/>
            <a:ext cx="8153400" cy="4369240"/>
          </a:xfrm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2506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CF7F978B-33FC-4CEE-91D9-4414CE79D90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6457" y="1852807"/>
            <a:ext cx="8153400" cy="1414268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0245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&amp;&amp;</a:t>
            </a:r>
            <a:r>
              <a:rPr lang="ko-KR" altLang="en-US" dirty="0"/>
              <a:t>를 </a:t>
            </a:r>
            <a:r>
              <a:rPr lang="en-US" altLang="ko-KR" dirty="0"/>
              <a:t>and</a:t>
            </a:r>
            <a:r>
              <a:rPr lang="ko-KR" altLang="en-US" dirty="0"/>
              <a:t>로 바꾸기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495800"/>
          </a:xfrm>
        </p:spPr>
        <p:txBody>
          <a:bodyPr/>
          <a:lstStyle/>
          <a:p>
            <a:pPr latinLnBrk="0"/>
            <a:r>
              <a:rPr lang="ko-KR" altLang="en-US" dirty="0"/>
              <a:t>어느 학교에서 학생이 졸업하려면 </a:t>
            </a:r>
            <a:r>
              <a:rPr lang="en-US" altLang="ko-KR" dirty="0">
                <a:latin typeface="Consolas" panose="020B0609020204030204" pitchFamily="49" charset="0"/>
              </a:rPr>
              <a:t>120</a:t>
            </a:r>
            <a:r>
              <a:rPr lang="ko-KR" altLang="en-US" dirty="0"/>
              <a:t>학점을 취득해야 하고 성적평균이 </a:t>
            </a:r>
            <a:r>
              <a:rPr lang="en-US" altLang="ko-KR" dirty="0">
                <a:latin typeface="Consolas" panose="020B0609020204030204" pitchFamily="49" charset="0"/>
              </a:rPr>
              <a:t>2.0 </a:t>
            </a:r>
            <a:r>
              <a:rPr lang="ko-KR" altLang="en-US" dirty="0"/>
              <a:t>이상이어야 한다고 하자</a:t>
            </a:r>
            <a:r>
              <a:rPr lang="en-US" altLang="ko-KR" dirty="0"/>
              <a:t>. </a:t>
            </a:r>
            <a:r>
              <a:rPr lang="ko-KR" altLang="en-US" dirty="0"/>
              <a:t>학점과 성적 평균을 물어 봐서 졸업여부를 판정하는 프로그램을 작성하자</a:t>
            </a:r>
            <a:r>
              <a:rPr lang="en-US" altLang="ko-KR" dirty="0"/>
              <a:t>. </a:t>
            </a:r>
            <a:r>
              <a:rPr lang="ko-KR" altLang="en-US" dirty="0"/>
              <a:t>단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&amp;&amp;</a:t>
            </a:r>
            <a:r>
              <a:rPr lang="ko-KR" altLang="en-US" dirty="0"/>
              <a:t>나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||</a:t>
            </a:r>
            <a:r>
              <a:rPr lang="en-US" altLang="ko-KR" dirty="0"/>
              <a:t> </a:t>
            </a:r>
            <a:r>
              <a:rPr lang="ko-KR" altLang="en-US" dirty="0"/>
              <a:t>대신에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and</a:t>
            </a:r>
            <a:r>
              <a:rPr lang="ko-KR" altLang="en-US" dirty="0"/>
              <a:t>와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or</a:t>
            </a:r>
            <a:r>
              <a:rPr lang="ko-KR" altLang="en-US" dirty="0"/>
              <a:t>를 사용한다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07996F3-2BCC-4765-9403-A999168F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212976"/>
            <a:ext cx="7631760" cy="12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47030" y="1052737"/>
            <a:ext cx="7777162" cy="53285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and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&amp;&amp;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||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credits;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gpa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지금까지 획득한 학점수를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&amp;credits);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지금까지 획득한 학점평균을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gpa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(credits &gt;= 120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and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gpa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2.0)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졸업 가능합니다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좀 더 다녀야 합니다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1472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함수 매크로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2430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0" y="2430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270" name="Rectangle 76"/>
          <p:cNvSpPr>
            <a:spLocks noChangeArrowheads="1"/>
          </p:cNvSpPr>
          <p:nvPr/>
        </p:nvSpPr>
        <p:spPr bwMode="auto">
          <a:xfrm>
            <a:off x="0" y="2430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638300"/>
            <a:ext cx="9020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함수 매크로의 예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700808"/>
            <a:ext cx="7781925" cy="121443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s-E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SUM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 y)	  ((x) + (y))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s-E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AVERAGE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 y, z)	  (( (x) + (y) + (z) ) / 3 )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s-E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MAX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(x,y)           ( (x) &gt; (y) ) ? (x) : (y)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s-E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MIN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(x,y)           ( (x) &lt; (y) ) ? (x) : (y)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452670" cy="273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095693-B6C8-4F6F-B550-85CB3E9A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다양한 함수 매크로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DCBB7-CB36-4410-8340-4DE4D09ECB3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772816"/>
            <a:ext cx="7777162" cy="17567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s-E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MAX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(x,y)   ( (x) &gt; (y) ) ? (x) : (y)</a:t>
            </a:r>
          </a:p>
          <a:p>
            <a:pPr marL="0" indent="0">
              <a:buNone/>
            </a:pPr>
            <a:r>
              <a:rPr lang="es-E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s-E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MIN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(x,y)   ( (x) &lt; (y) ) ? (x) : (y)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MAX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(a, b);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x = ( (a) &gt; (b) ) ? (a) : (b)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와 같이 확장된다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MIN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(a, b);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x = ( (a) &lt; (b) ) ? (a) : (b)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와 같이 확장된다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3FEFBF-06D8-41AB-AEE0-20C8C7D5476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789040"/>
            <a:ext cx="7777162" cy="8640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ko-KR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v = </a:t>
            </a:r>
            <a:r>
              <a:rPr lang="en-US" altLang="ko-KR" sz="1600" b="0" i="0" u="none" strike="noStrike" baseline="0" dirty="0">
                <a:solidFill>
                  <a:srgbClr val="5740DA"/>
                </a:solidFill>
                <a:latin typeface="Consolas" panose="020B0609020204030204" pitchFamily="49" charset="0"/>
              </a:rPr>
              <a:t>SQUARE</a:t>
            </a:r>
            <a:r>
              <a:rPr lang="en-US" altLang="ko-KR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(7); 		</a:t>
            </a:r>
            <a:r>
              <a:rPr lang="en-US" altLang="ko-KR" sz="16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정수형 제곱 </a:t>
            </a:r>
            <a:r>
              <a:rPr lang="en-US" altLang="ko-KR" sz="16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7*7</a:t>
            </a:r>
          </a:p>
          <a:p>
            <a:pPr marL="0" indent="0" algn="l">
              <a:buNone/>
            </a:pPr>
            <a:r>
              <a:rPr lang="en-US" altLang="ko-KR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v = </a:t>
            </a:r>
            <a:r>
              <a:rPr lang="en-US" altLang="ko-KR" sz="1600" b="0" i="0" u="none" strike="noStrike" baseline="0" dirty="0">
                <a:solidFill>
                  <a:srgbClr val="5740DA"/>
                </a:solidFill>
                <a:latin typeface="Consolas" panose="020B0609020204030204" pitchFamily="49" charset="0"/>
              </a:rPr>
              <a:t>SQUARE</a:t>
            </a:r>
            <a:r>
              <a:rPr lang="en-US" altLang="ko-KR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(1.23); 	</a:t>
            </a:r>
            <a:r>
              <a:rPr lang="en-US" altLang="ko-KR" sz="16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실수형 제곱 </a:t>
            </a:r>
            <a:r>
              <a:rPr lang="en-US" altLang="ko-KR" sz="1600" b="0" i="0" u="none" strike="noStrike" baseline="0" dirty="0">
                <a:solidFill>
                  <a:srgbClr val="00E61A"/>
                </a:solidFill>
                <a:latin typeface="Consolas" panose="020B0609020204030204" pitchFamily="49" charset="0"/>
              </a:rPr>
              <a:t>1.23*1.23</a:t>
            </a:r>
            <a:endParaRPr lang="en-US" altLang="ko-K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C60EA99B-0EE7-41FC-A0F4-309452A7AB86}"/>
              </a:ext>
            </a:extLst>
          </p:cNvPr>
          <p:cNvSpPr/>
          <p:nvPr/>
        </p:nvSpPr>
        <p:spPr>
          <a:xfrm>
            <a:off x="2915816" y="4653136"/>
            <a:ext cx="4608512" cy="1224136"/>
          </a:xfrm>
          <a:prstGeom prst="wedgeRoundRectCallout">
            <a:avLst>
              <a:gd name="adj1" fmla="val -63771"/>
              <a:gd name="adj2" fmla="val -57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0" i="0" u="none" strike="noStrike" baseline="0" dirty="0">
                <a:latin typeface="굴림" panose="020B0600000101010101" pitchFamily="50" charset="-127"/>
                <a:ea typeface="굴림" panose="020B0600000101010101" pitchFamily="50" charset="-127"/>
              </a:rPr>
              <a:t>SQUARE </a:t>
            </a:r>
            <a:r>
              <a:rPr lang="ko-KR" altLang="en-US" sz="1600" b="0" i="0" u="none" strike="noStrike" baseline="0" dirty="0">
                <a:latin typeface="굴림" panose="020B0600000101010101" pitchFamily="50" charset="-127"/>
                <a:ea typeface="굴림" panose="020B0600000101010101" pitchFamily="50" charset="-127"/>
              </a:rPr>
              <a:t>매크로는 정수를 제</a:t>
            </a:r>
          </a:p>
          <a:p>
            <a:pPr algn="l"/>
            <a:r>
              <a:rPr lang="ko-KR" altLang="en-US" sz="1600" b="0" i="0" u="none" strike="noStrike" baseline="0" dirty="0">
                <a:latin typeface="굴림" panose="020B0600000101010101" pitchFamily="50" charset="-127"/>
                <a:ea typeface="굴림" panose="020B0600000101010101" pitchFamily="50" charset="-127"/>
              </a:rPr>
              <a:t>곱할 때도 사용될 수도 있고 실수를 제곱할 때도 사용될 수도 있다</a:t>
            </a:r>
            <a:r>
              <a:rPr lang="en-US" altLang="ko-KR" sz="1600" b="0" i="0" u="none" strike="noStrike" baseline="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644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주의할 점</a:t>
            </a:r>
          </a:p>
        </p:txBody>
      </p:sp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1585" cy="30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예제 </a:t>
            </a:r>
            <a:endParaRPr lang="en-US" altLang="ko-K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3419" y="1231288"/>
            <a:ext cx="7777162" cy="442842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it-IT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it-IT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SQUARE</a:t>
            </a:r>
            <a:r>
              <a:rPr lang="it-IT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(x)  ((x) * (x))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 = 2;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"SQUARE(3) 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SQUARE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(3));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상수에도 적용 가능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"SQUARE(1.2) = %f\n"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SQUARE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(1.2));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실수에도 적용 가능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"SQUARE(2+3) 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SQUARE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(2 + 3));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수식에도 적용 가능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"x 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변수에도 적용 가능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"SQUARE(x) 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SQUARE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(x));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변수에도 적용 가능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"SQUARE(++x) 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SQUARE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(++x));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논리 오류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282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A47D1EB-F6D9-460B-AF75-9186EBC06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577"/>
          <a:stretch/>
        </p:blipFill>
        <p:spPr>
          <a:xfrm>
            <a:off x="4392786" y="5069429"/>
            <a:ext cx="4067795" cy="1856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21298986">
            <a:off x="233554" y="1115988"/>
            <a:ext cx="5622352" cy="3736179"/>
            <a:chOff x="811" y="850"/>
            <a:chExt cx="2199" cy="2904"/>
          </a:xfrm>
        </p:grpSpPr>
        <p:sp>
          <p:nvSpPr>
            <p:cNvPr id="3114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456 w 13192"/>
                <a:gd name="T1" fmla="*/ 3 h 17168"/>
                <a:gd name="T2" fmla="*/ 594 w 13192"/>
                <a:gd name="T3" fmla="*/ 28 h 17168"/>
                <a:gd name="T4" fmla="*/ 832 w 13192"/>
                <a:gd name="T5" fmla="*/ 69 h 17168"/>
                <a:gd name="T6" fmla="*/ 1132 w 13192"/>
                <a:gd name="T7" fmla="*/ 121 h 17168"/>
                <a:gd name="T8" fmla="*/ 1454 w 13192"/>
                <a:gd name="T9" fmla="*/ 176 h 17168"/>
                <a:gd name="T10" fmla="*/ 1687 w 13192"/>
                <a:gd name="T11" fmla="*/ 215 h 17168"/>
                <a:gd name="T12" fmla="*/ 1830 w 13192"/>
                <a:gd name="T13" fmla="*/ 238 h 17168"/>
                <a:gd name="T14" fmla="*/ 1956 w 13192"/>
                <a:gd name="T15" fmla="*/ 257 h 17168"/>
                <a:gd name="T16" fmla="*/ 2060 w 13192"/>
                <a:gd name="T17" fmla="*/ 272 h 17168"/>
                <a:gd name="T18" fmla="*/ 2140 w 13192"/>
                <a:gd name="T19" fmla="*/ 283 h 17168"/>
                <a:gd name="T20" fmla="*/ 2188 w 13192"/>
                <a:gd name="T21" fmla="*/ 287 h 17168"/>
                <a:gd name="T22" fmla="*/ 2194 w 13192"/>
                <a:gd name="T23" fmla="*/ 313 h 17168"/>
                <a:gd name="T24" fmla="*/ 2160 w 13192"/>
                <a:gd name="T25" fmla="*/ 502 h 17168"/>
                <a:gd name="T26" fmla="*/ 2102 w 13192"/>
                <a:gd name="T27" fmla="*/ 832 h 17168"/>
                <a:gd name="T28" fmla="*/ 2028 w 13192"/>
                <a:gd name="T29" fmla="*/ 1250 h 17168"/>
                <a:gd name="T30" fmla="*/ 1969 w 13192"/>
                <a:gd name="T31" fmla="*/ 1591 h 17168"/>
                <a:gd name="T32" fmla="*/ 1930 w 13192"/>
                <a:gd name="T33" fmla="*/ 1820 h 17168"/>
                <a:gd name="T34" fmla="*/ 1892 w 13192"/>
                <a:gd name="T35" fmla="*/ 2042 h 17168"/>
                <a:gd name="T36" fmla="*/ 1858 w 13192"/>
                <a:gd name="T37" fmla="*/ 2252 h 17168"/>
                <a:gd name="T38" fmla="*/ 1827 w 13192"/>
                <a:gd name="T39" fmla="*/ 2441 h 17168"/>
                <a:gd name="T40" fmla="*/ 1802 w 13192"/>
                <a:gd name="T41" fmla="*/ 2606 h 17168"/>
                <a:gd name="T42" fmla="*/ 1782 w 13192"/>
                <a:gd name="T43" fmla="*/ 2738 h 17168"/>
                <a:gd name="T44" fmla="*/ 1771 w 13192"/>
                <a:gd name="T45" fmla="*/ 2831 h 17168"/>
                <a:gd name="T46" fmla="*/ 1750 w 13192"/>
                <a:gd name="T47" fmla="*/ 2858 h 17168"/>
                <a:gd name="T48" fmla="*/ 1618 w 13192"/>
                <a:gd name="T49" fmla="*/ 2836 h 17168"/>
                <a:gd name="T50" fmla="*/ 1387 w 13192"/>
                <a:gd name="T51" fmla="*/ 2799 h 17168"/>
                <a:gd name="T52" fmla="*/ 1096 w 13192"/>
                <a:gd name="T53" fmla="*/ 2751 h 17168"/>
                <a:gd name="T54" fmla="*/ 779 w 13192"/>
                <a:gd name="T55" fmla="*/ 2700 h 17168"/>
                <a:gd name="T56" fmla="*/ 474 w 13192"/>
                <a:gd name="T57" fmla="*/ 2650 h 17168"/>
                <a:gd name="T58" fmla="*/ 217 w 13192"/>
                <a:gd name="T59" fmla="*/ 2608 h 17168"/>
                <a:gd name="T60" fmla="*/ 44 w 13192"/>
                <a:gd name="T61" fmla="*/ 2581 h 17168"/>
                <a:gd name="T62" fmla="*/ 5 w 13192"/>
                <a:gd name="T63" fmla="*/ 2549 h 17168"/>
                <a:gd name="T64" fmla="*/ 39 w 13192"/>
                <a:gd name="T65" fmla="*/ 2367 h 17168"/>
                <a:gd name="T66" fmla="*/ 97 w 13192"/>
                <a:gd name="T67" fmla="*/ 2047 h 17168"/>
                <a:gd name="T68" fmla="*/ 171 w 13192"/>
                <a:gd name="T69" fmla="*/ 1640 h 17168"/>
                <a:gd name="T70" fmla="*/ 231 w 13192"/>
                <a:gd name="T71" fmla="*/ 1305 h 17168"/>
                <a:gd name="T72" fmla="*/ 271 w 13192"/>
                <a:gd name="T73" fmla="*/ 1079 h 17168"/>
                <a:gd name="T74" fmla="*/ 309 w 13192"/>
                <a:gd name="T75" fmla="*/ 858 h 17168"/>
                <a:gd name="T76" fmla="*/ 344 w 13192"/>
                <a:gd name="T77" fmla="*/ 648 h 17168"/>
                <a:gd name="T78" fmla="*/ 375 w 13192"/>
                <a:gd name="T79" fmla="*/ 455 h 17168"/>
                <a:gd name="T80" fmla="*/ 402 w 13192"/>
                <a:gd name="T81" fmla="*/ 285 h 17168"/>
                <a:gd name="T82" fmla="*/ 422 w 13192"/>
                <a:gd name="T83" fmla="*/ 144 h 17168"/>
                <a:gd name="T84" fmla="*/ 434 w 13192"/>
                <a:gd name="T85" fmla="*/ 38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  <p:sp>
          <p:nvSpPr>
            <p:cNvPr id="3115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143 w 1424"/>
                <a:gd name="T1" fmla="*/ 5 h 1434"/>
                <a:gd name="T2" fmla="*/ 57 w 1424"/>
                <a:gd name="T3" fmla="*/ 78 h 1434"/>
                <a:gd name="T4" fmla="*/ 43 w 1424"/>
                <a:gd name="T5" fmla="*/ 78 h 1434"/>
                <a:gd name="T6" fmla="*/ 34 w 1424"/>
                <a:gd name="T7" fmla="*/ 80 h 1434"/>
                <a:gd name="T8" fmla="*/ 24 w 1424"/>
                <a:gd name="T9" fmla="*/ 84 h 1434"/>
                <a:gd name="T10" fmla="*/ 15 w 1424"/>
                <a:gd name="T11" fmla="*/ 90 h 1434"/>
                <a:gd name="T12" fmla="*/ 8 w 1424"/>
                <a:gd name="T13" fmla="*/ 99 h 1434"/>
                <a:gd name="T14" fmla="*/ 3 w 1424"/>
                <a:gd name="T15" fmla="*/ 110 h 1434"/>
                <a:gd name="T16" fmla="*/ 0 w 1424"/>
                <a:gd name="T17" fmla="*/ 126 h 1434"/>
                <a:gd name="T18" fmla="*/ 0 w 1424"/>
                <a:gd name="T19" fmla="*/ 136 h 1434"/>
                <a:gd name="T20" fmla="*/ 3 w 1424"/>
                <a:gd name="T21" fmla="*/ 142 h 1434"/>
                <a:gd name="T22" fmla="*/ 7 w 1424"/>
                <a:gd name="T23" fmla="*/ 149 h 1434"/>
                <a:gd name="T24" fmla="*/ 11 w 1424"/>
                <a:gd name="T25" fmla="*/ 159 h 1434"/>
                <a:gd name="T26" fmla="*/ 17 w 1424"/>
                <a:gd name="T27" fmla="*/ 170 h 1434"/>
                <a:gd name="T28" fmla="*/ 24 w 1424"/>
                <a:gd name="T29" fmla="*/ 180 h 1434"/>
                <a:gd name="T30" fmla="*/ 32 w 1424"/>
                <a:gd name="T31" fmla="*/ 191 h 1434"/>
                <a:gd name="T32" fmla="*/ 42 w 1424"/>
                <a:gd name="T33" fmla="*/ 201 h 1434"/>
                <a:gd name="T34" fmla="*/ 56 w 1424"/>
                <a:gd name="T35" fmla="*/ 213 h 1434"/>
                <a:gd name="T36" fmla="*/ 72 w 1424"/>
                <a:gd name="T37" fmla="*/ 224 h 1434"/>
                <a:gd name="T38" fmla="*/ 87 w 1424"/>
                <a:gd name="T39" fmla="*/ 232 h 1434"/>
                <a:gd name="T40" fmla="*/ 102 w 1424"/>
                <a:gd name="T41" fmla="*/ 237 h 1434"/>
                <a:gd name="T42" fmla="*/ 115 w 1424"/>
                <a:gd name="T43" fmla="*/ 239 h 1434"/>
                <a:gd name="T44" fmla="*/ 126 w 1424"/>
                <a:gd name="T45" fmla="*/ 239 h 1434"/>
                <a:gd name="T46" fmla="*/ 135 w 1424"/>
                <a:gd name="T47" fmla="*/ 239 h 1434"/>
                <a:gd name="T48" fmla="*/ 141 w 1424"/>
                <a:gd name="T49" fmla="*/ 238 h 1434"/>
                <a:gd name="T50" fmla="*/ 146 w 1424"/>
                <a:gd name="T51" fmla="*/ 236 h 1434"/>
                <a:gd name="T52" fmla="*/ 151 w 1424"/>
                <a:gd name="T53" fmla="*/ 233 h 1434"/>
                <a:gd name="T54" fmla="*/ 155 w 1424"/>
                <a:gd name="T55" fmla="*/ 229 h 1434"/>
                <a:gd name="T56" fmla="*/ 159 w 1424"/>
                <a:gd name="T57" fmla="*/ 225 h 1434"/>
                <a:gd name="T58" fmla="*/ 162 w 1424"/>
                <a:gd name="T59" fmla="*/ 220 h 1434"/>
                <a:gd name="T60" fmla="*/ 165 w 1424"/>
                <a:gd name="T61" fmla="*/ 211 h 1434"/>
                <a:gd name="T62" fmla="*/ 168 w 1424"/>
                <a:gd name="T63" fmla="*/ 196 h 1434"/>
                <a:gd name="T64" fmla="*/ 168 w 1424"/>
                <a:gd name="T65" fmla="*/ 183 h 1434"/>
                <a:gd name="T66" fmla="*/ 168 w 1424"/>
                <a:gd name="T67" fmla="*/ 169 h 1434"/>
                <a:gd name="T68" fmla="*/ 168 w 1424"/>
                <a:gd name="T69" fmla="*/ 156 h 1434"/>
                <a:gd name="T70" fmla="*/ 235 w 1424"/>
                <a:gd name="T71" fmla="*/ 85 h 1434"/>
                <a:gd name="T72" fmla="*/ 235 w 1424"/>
                <a:gd name="T73" fmla="*/ 79 h 1434"/>
                <a:gd name="T74" fmla="*/ 230 w 1424"/>
                <a:gd name="T75" fmla="*/ 68 h 1434"/>
                <a:gd name="T76" fmla="*/ 224 w 1424"/>
                <a:gd name="T77" fmla="*/ 58 h 1434"/>
                <a:gd name="T78" fmla="*/ 218 w 1424"/>
                <a:gd name="T79" fmla="*/ 49 h 1434"/>
                <a:gd name="T80" fmla="*/ 210 w 1424"/>
                <a:gd name="T81" fmla="*/ 40 h 1434"/>
                <a:gd name="T82" fmla="*/ 201 w 1424"/>
                <a:gd name="T83" fmla="*/ 31 h 1434"/>
                <a:gd name="T84" fmla="*/ 191 w 1424"/>
                <a:gd name="T85" fmla="*/ 23 h 1434"/>
                <a:gd name="T86" fmla="*/ 180 w 1424"/>
                <a:gd name="T87" fmla="*/ 16 h 1434"/>
                <a:gd name="T88" fmla="*/ 167 w 1424"/>
                <a:gd name="T89" fmla="*/ 10 h 1434"/>
                <a:gd name="T90" fmla="*/ 153 w 1424"/>
                <a:gd name="T91" fmla="*/ 5 h 1434"/>
                <a:gd name="T92" fmla="*/ 138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  <p:sp>
          <p:nvSpPr>
            <p:cNvPr id="3116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2 h 405"/>
                <a:gd name="T2" fmla="*/ 6 w 129"/>
                <a:gd name="T3" fmla="*/ 48 h 405"/>
                <a:gd name="T4" fmla="*/ 18 w 129"/>
                <a:gd name="T5" fmla="*/ 68 h 405"/>
                <a:gd name="T6" fmla="*/ 21 w 129"/>
                <a:gd name="T7" fmla="*/ 44 h 405"/>
                <a:gd name="T8" fmla="*/ 15 w 129"/>
                <a:gd name="T9" fmla="*/ 0 h 405"/>
                <a:gd name="T10" fmla="*/ 0 w 129"/>
                <a:gd name="T11" fmla="*/ 2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  <p:sp>
          <p:nvSpPr>
            <p:cNvPr id="3117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47 w 1346"/>
                <a:gd name="T1" fmla="*/ 22 h 883"/>
                <a:gd name="T2" fmla="*/ 37 w 1346"/>
                <a:gd name="T3" fmla="*/ 26 h 883"/>
                <a:gd name="T4" fmla="*/ 29 w 1346"/>
                <a:gd name="T5" fmla="*/ 32 h 883"/>
                <a:gd name="T6" fmla="*/ 22 w 1346"/>
                <a:gd name="T7" fmla="*/ 38 h 883"/>
                <a:gd name="T8" fmla="*/ 19 w 1346"/>
                <a:gd name="T9" fmla="*/ 42 h 883"/>
                <a:gd name="T10" fmla="*/ 12 w 1346"/>
                <a:gd name="T11" fmla="*/ 51 h 883"/>
                <a:gd name="T12" fmla="*/ 5 w 1346"/>
                <a:gd name="T13" fmla="*/ 64 h 883"/>
                <a:gd name="T14" fmla="*/ 1 w 1346"/>
                <a:gd name="T15" fmla="*/ 76 h 883"/>
                <a:gd name="T16" fmla="*/ 0 w 1346"/>
                <a:gd name="T17" fmla="*/ 88 h 883"/>
                <a:gd name="T18" fmla="*/ 2 w 1346"/>
                <a:gd name="T19" fmla="*/ 98 h 883"/>
                <a:gd name="T20" fmla="*/ 6 w 1346"/>
                <a:gd name="T21" fmla="*/ 108 h 883"/>
                <a:gd name="T22" fmla="*/ 12 w 1346"/>
                <a:gd name="T23" fmla="*/ 116 h 883"/>
                <a:gd name="T24" fmla="*/ 21 w 1346"/>
                <a:gd name="T25" fmla="*/ 124 h 883"/>
                <a:gd name="T26" fmla="*/ 31 w 1346"/>
                <a:gd name="T27" fmla="*/ 131 h 883"/>
                <a:gd name="T28" fmla="*/ 42 w 1346"/>
                <a:gd name="T29" fmla="*/ 136 h 883"/>
                <a:gd name="T30" fmla="*/ 53 w 1346"/>
                <a:gd name="T31" fmla="*/ 141 h 883"/>
                <a:gd name="T32" fmla="*/ 66 w 1346"/>
                <a:gd name="T33" fmla="*/ 144 h 883"/>
                <a:gd name="T34" fmla="*/ 79 w 1346"/>
                <a:gd name="T35" fmla="*/ 146 h 883"/>
                <a:gd name="T36" fmla="*/ 92 w 1346"/>
                <a:gd name="T37" fmla="*/ 147 h 883"/>
                <a:gd name="T38" fmla="*/ 104 w 1346"/>
                <a:gd name="T39" fmla="*/ 147 h 883"/>
                <a:gd name="T40" fmla="*/ 116 w 1346"/>
                <a:gd name="T41" fmla="*/ 145 h 883"/>
                <a:gd name="T42" fmla="*/ 130 w 1346"/>
                <a:gd name="T43" fmla="*/ 142 h 883"/>
                <a:gd name="T44" fmla="*/ 144 w 1346"/>
                <a:gd name="T45" fmla="*/ 138 h 883"/>
                <a:gd name="T46" fmla="*/ 157 w 1346"/>
                <a:gd name="T47" fmla="*/ 133 h 883"/>
                <a:gd name="T48" fmla="*/ 169 w 1346"/>
                <a:gd name="T49" fmla="*/ 128 h 883"/>
                <a:gd name="T50" fmla="*/ 179 w 1346"/>
                <a:gd name="T51" fmla="*/ 123 h 883"/>
                <a:gd name="T52" fmla="*/ 189 w 1346"/>
                <a:gd name="T53" fmla="*/ 117 h 883"/>
                <a:gd name="T54" fmla="*/ 197 w 1346"/>
                <a:gd name="T55" fmla="*/ 111 h 883"/>
                <a:gd name="T56" fmla="*/ 204 w 1346"/>
                <a:gd name="T57" fmla="*/ 105 h 883"/>
                <a:gd name="T58" fmla="*/ 210 w 1346"/>
                <a:gd name="T59" fmla="*/ 99 h 883"/>
                <a:gd name="T60" fmla="*/ 215 w 1346"/>
                <a:gd name="T61" fmla="*/ 93 h 883"/>
                <a:gd name="T62" fmla="*/ 218 w 1346"/>
                <a:gd name="T63" fmla="*/ 86 h 883"/>
                <a:gd name="T64" fmla="*/ 221 w 1346"/>
                <a:gd name="T65" fmla="*/ 79 h 883"/>
                <a:gd name="T66" fmla="*/ 223 w 1346"/>
                <a:gd name="T67" fmla="*/ 72 h 883"/>
                <a:gd name="T68" fmla="*/ 224 w 1346"/>
                <a:gd name="T69" fmla="*/ 65 h 883"/>
                <a:gd name="T70" fmla="*/ 224 w 1346"/>
                <a:gd name="T71" fmla="*/ 58 h 883"/>
                <a:gd name="T72" fmla="*/ 223 w 1346"/>
                <a:gd name="T73" fmla="*/ 51 h 883"/>
                <a:gd name="T74" fmla="*/ 222 w 1346"/>
                <a:gd name="T75" fmla="*/ 44 h 883"/>
                <a:gd name="T76" fmla="*/ 220 w 1346"/>
                <a:gd name="T77" fmla="*/ 37 h 883"/>
                <a:gd name="T78" fmla="*/ 217 w 1346"/>
                <a:gd name="T79" fmla="*/ 31 h 883"/>
                <a:gd name="T80" fmla="*/ 213 w 1346"/>
                <a:gd name="T81" fmla="*/ 25 h 883"/>
                <a:gd name="T82" fmla="*/ 209 w 1346"/>
                <a:gd name="T83" fmla="*/ 20 h 883"/>
                <a:gd name="T84" fmla="*/ 205 w 1346"/>
                <a:gd name="T85" fmla="*/ 16 h 883"/>
                <a:gd name="T86" fmla="*/ 200 w 1346"/>
                <a:gd name="T87" fmla="*/ 11 h 883"/>
                <a:gd name="T88" fmla="*/ 194 w 1346"/>
                <a:gd name="T89" fmla="*/ 8 h 883"/>
                <a:gd name="T90" fmla="*/ 188 w 1346"/>
                <a:gd name="T91" fmla="*/ 5 h 883"/>
                <a:gd name="T92" fmla="*/ 182 w 1346"/>
                <a:gd name="T93" fmla="*/ 2 h 883"/>
                <a:gd name="T94" fmla="*/ 175 w 1346"/>
                <a:gd name="T95" fmla="*/ 1 h 883"/>
                <a:gd name="T96" fmla="*/ 168 w 1346"/>
                <a:gd name="T97" fmla="*/ 0 h 883"/>
                <a:gd name="T98" fmla="*/ 161 w 1346"/>
                <a:gd name="T99" fmla="*/ 0 h 883"/>
                <a:gd name="T100" fmla="*/ 154 w 1346"/>
                <a:gd name="T101" fmla="*/ 0 h 883"/>
                <a:gd name="T102" fmla="*/ 146 w 1346"/>
                <a:gd name="T103" fmla="*/ 2 h 883"/>
                <a:gd name="T104" fmla="*/ 139 w 1346"/>
                <a:gd name="T105" fmla="*/ 4 h 883"/>
                <a:gd name="T106" fmla="*/ 125 w 1346"/>
                <a:gd name="T107" fmla="*/ 7 h 883"/>
                <a:gd name="T108" fmla="*/ 104 w 1346"/>
                <a:gd name="T109" fmla="*/ 9 h 883"/>
                <a:gd name="T110" fmla="*/ 88 w 1346"/>
                <a:gd name="T111" fmla="*/ 11 h 883"/>
                <a:gd name="T112" fmla="*/ 77 w 1346"/>
                <a:gd name="T113" fmla="*/ 13 h 883"/>
                <a:gd name="T114" fmla="*/ 66 w 1346"/>
                <a:gd name="T115" fmla="*/ 15 h 883"/>
                <a:gd name="T116" fmla="*/ 56 w 1346"/>
                <a:gd name="T117" fmla="*/ 18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  <p:sp>
          <p:nvSpPr>
            <p:cNvPr id="3118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220 w 1343"/>
                <a:gd name="T1" fmla="*/ 6 h 665"/>
                <a:gd name="T2" fmla="*/ 219 w 1343"/>
                <a:gd name="T3" fmla="*/ 4 h 665"/>
                <a:gd name="T4" fmla="*/ 219 w 1343"/>
                <a:gd name="T5" fmla="*/ 14 h 665"/>
                <a:gd name="T6" fmla="*/ 218 w 1343"/>
                <a:gd name="T7" fmla="*/ 25 h 665"/>
                <a:gd name="T8" fmla="*/ 215 w 1343"/>
                <a:gd name="T9" fmla="*/ 35 h 665"/>
                <a:gd name="T10" fmla="*/ 210 w 1343"/>
                <a:gd name="T11" fmla="*/ 45 h 665"/>
                <a:gd name="T12" fmla="*/ 202 w 1343"/>
                <a:gd name="T13" fmla="*/ 54 h 665"/>
                <a:gd name="T14" fmla="*/ 192 w 1343"/>
                <a:gd name="T15" fmla="*/ 64 h 665"/>
                <a:gd name="T16" fmla="*/ 179 w 1343"/>
                <a:gd name="T17" fmla="*/ 72 h 665"/>
                <a:gd name="T18" fmla="*/ 164 w 1343"/>
                <a:gd name="T19" fmla="*/ 80 h 665"/>
                <a:gd name="T20" fmla="*/ 146 w 1343"/>
                <a:gd name="T21" fmla="*/ 88 h 665"/>
                <a:gd name="T22" fmla="*/ 125 w 1343"/>
                <a:gd name="T23" fmla="*/ 94 h 665"/>
                <a:gd name="T24" fmla="*/ 110 w 1343"/>
                <a:gd name="T25" fmla="*/ 98 h 665"/>
                <a:gd name="T26" fmla="*/ 97 w 1343"/>
                <a:gd name="T27" fmla="*/ 99 h 665"/>
                <a:gd name="T28" fmla="*/ 85 w 1343"/>
                <a:gd name="T29" fmla="*/ 99 h 665"/>
                <a:gd name="T30" fmla="*/ 71 w 1343"/>
                <a:gd name="T31" fmla="*/ 98 h 665"/>
                <a:gd name="T32" fmla="*/ 58 w 1343"/>
                <a:gd name="T33" fmla="*/ 95 h 665"/>
                <a:gd name="T34" fmla="*/ 46 w 1343"/>
                <a:gd name="T35" fmla="*/ 92 h 665"/>
                <a:gd name="T36" fmla="*/ 34 w 1343"/>
                <a:gd name="T37" fmla="*/ 87 h 665"/>
                <a:gd name="T38" fmla="*/ 23 w 1343"/>
                <a:gd name="T39" fmla="*/ 81 h 665"/>
                <a:gd name="T40" fmla="*/ 14 w 1343"/>
                <a:gd name="T41" fmla="*/ 74 h 665"/>
                <a:gd name="T42" fmla="*/ 6 w 1343"/>
                <a:gd name="T43" fmla="*/ 66 h 665"/>
                <a:gd name="T44" fmla="*/ 0 w 1343"/>
                <a:gd name="T45" fmla="*/ 57 h 665"/>
                <a:gd name="T46" fmla="*/ 4 w 1343"/>
                <a:gd name="T47" fmla="*/ 68 h 665"/>
                <a:gd name="T48" fmla="*/ 10 w 1343"/>
                <a:gd name="T49" fmla="*/ 78 h 665"/>
                <a:gd name="T50" fmla="*/ 19 w 1343"/>
                <a:gd name="T51" fmla="*/ 87 h 665"/>
                <a:gd name="T52" fmla="*/ 30 w 1343"/>
                <a:gd name="T53" fmla="*/ 94 h 665"/>
                <a:gd name="T54" fmla="*/ 42 w 1343"/>
                <a:gd name="T55" fmla="*/ 101 h 665"/>
                <a:gd name="T56" fmla="*/ 56 w 1343"/>
                <a:gd name="T57" fmla="*/ 105 h 665"/>
                <a:gd name="T58" fmla="*/ 70 w 1343"/>
                <a:gd name="T59" fmla="*/ 109 h 665"/>
                <a:gd name="T60" fmla="*/ 85 w 1343"/>
                <a:gd name="T61" fmla="*/ 111 h 665"/>
                <a:gd name="T62" fmla="*/ 99 w 1343"/>
                <a:gd name="T63" fmla="*/ 111 h 665"/>
                <a:gd name="T64" fmla="*/ 113 w 1343"/>
                <a:gd name="T65" fmla="*/ 110 h 665"/>
                <a:gd name="T66" fmla="*/ 129 w 1343"/>
                <a:gd name="T67" fmla="*/ 106 h 665"/>
                <a:gd name="T68" fmla="*/ 150 w 1343"/>
                <a:gd name="T69" fmla="*/ 99 h 665"/>
                <a:gd name="T70" fmla="*/ 168 w 1343"/>
                <a:gd name="T71" fmla="*/ 92 h 665"/>
                <a:gd name="T72" fmla="*/ 183 w 1343"/>
                <a:gd name="T73" fmla="*/ 84 h 665"/>
                <a:gd name="T74" fmla="*/ 196 w 1343"/>
                <a:gd name="T75" fmla="*/ 75 h 665"/>
                <a:gd name="T76" fmla="*/ 206 w 1343"/>
                <a:gd name="T77" fmla="*/ 66 h 665"/>
                <a:gd name="T78" fmla="*/ 214 w 1343"/>
                <a:gd name="T79" fmla="*/ 56 h 665"/>
                <a:gd name="T80" fmla="*/ 219 w 1343"/>
                <a:gd name="T81" fmla="*/ 46 h 665"/>
                <a:gd name="T82" fmla="*/ 222 w 1343"/>
                <a:gd name="T83" fmla="*/ 36 h 665"/>
                <a:gd name="T84" fmla="*/ 223 w 1343"/>
                <a:gd name="T85" fmla="*/ 26 h 665"/>
                <a:gd name="T86" fmla="*/ 222 w 1343"/>
                <a:gd name="T87" fmla="*/ 15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  <p:sp>
          <p:nvSpPr>
            <p:cNvPr id="3119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3 w 1022"/>
                <a:gd name="T1" fmla="*/ 46 h 1494"/>
                <a:gd name="T2" fmla="*/ 1 w 1022"/>
                <a:gd name="T3" fmla="*/ 52 h 1494"/>
                <a:gd name="T4" fmla="*/ 0 w 1022"/>
                <a:gd name="T5" fmla="*/ 58 h 1494"/>
                <a:gd name="T6" fmla="*/ 0 w 1022"/>
                <a:gd name="T7" fmla="*/ 61 h 1494"/>
                <a:gd name="T8" fmla="*/ 1 w 1022"/>
                <a:gd name="T9" fmla="*/ 66 h 1494"/>
                <a:gd name="T10" fmla="*/ 3 w 1022"/>
                <a:gd name="T11" fmla="*/ 73 h 1494"/>
                <a:gd name="T12" fmla="*/ 7 w 1022"/>
                <a:gd name="T13" fmla="*/ 80 h 1494"/>
                <a:gd name="T14" fmla="*/ 13 w 1022"/>
                <a:gd name="T15" fmla="*/ 87 h 1494"/>
                <a:gd name="T16" fmla="*/ 20 w 1022"/>
                <a:gd name="T17" fmla="*/ 94 h 1494"/>
                <a:gd name="T18" fmla="*/ 27 w 1022"/>
                <a:gd name="T19" fmla="*/ 100 h 1494"/>
                <a:gd name="T20" fmla="*/ 42 w 1022"/>
                <a:gd name="T21" fmla="*/ 112 h 1494"/>
                <a:gd name="T22" fmla="*/ 62 w 1022"/>
                <a:gd name="T23" fmla="*/ 228 h 1494"/>
                <a:gd name="T24" fmla="*/ 64 w 1022"/>
                <a:gd name="T25" fmla="*/ 232 h 1494"/>
                <a:gd name="T26" fmla="*/ 67 w 1022"/>
                <a:gd name="T27" fmla="*/ 235 h 1494"/>
                <a:gd name="T28" fmla="*/ 71 w 1022"/>
                <a:gd name="T29" fmla="*/ 240 h 1494"/>
                <a:gd name="T30" fmla="*/ 77 w 1022"/>
                <a:gd name="T31" fmla="*/ 244 h 1494"/>
                <a:gd name="T32" fmla="*/ 81 w 1022"/>
                <a:gd name="T33" fmla="*/ 246 h 1494"/>
                <a:gd name="T34" fmla="*/ 85 w 1022"/>
                <a:gd name="T35" fmla="*/ 247 h 1494"/>
                <a:gd name="T36" fmla="*/ 90 w 1022"/>
                <a:gd name="T37" fmla="*/ 248 h 1494"/>
                <a:gd name="T38" fmla="*/ 95 w 1022"/>
                <a:gd name="T39" fmla="*/ 249 h 1494"/>
                <a:gd name="T40" fmla="*/ 102 w 1022"/>
                <a:gd name="T41" fmla="*/ 249 h 1494"/>
                <a:gd name="T42" fmla="*/ 108 w 1022"/>
                <a:gd name="T43" fmla="*/ 249 h 1494"/>
                <a:gd name="T44" fmla="*/ 115 w 1022"/>
                <a:gd name="T45" fmla="*/ 248 h 1494"/>
                <a:gd name="T46" fmla="*/ 121 w 1022"/>
                <a:gd name="T47" fmla="*/ 246 h 1494"/>
                <a:gd name="T48" fmla="*/ 127 w 1022"/>
                <a:gd name="T49" fmla="*/ 245 h 1494"/>
                <a:gd name="T50" fmla="*/ 133 w 1022"/>
                <a:gd name="T51" fmla="*/ 243 h 1494"/>
                <a:gd name="T52" fmla="*/ 138 w 1022"/>
                <a:gd name="T53" fmla="*/ 241 h 1494"/>
                <a:gd name="T54" fmla="*/ 142 w 1022"/>
                <a:gd name="T55" fmla="*/ 238 h 1494"/>
                <a:gd name="T56" fmla="*/ 150 w 1022"/>
                <a:gd name="T57" fmla="*/ 233 h 1494"/>
                <a:gd name="T58" fmla="*/ 156 w 1022"/>
                <a:gd name="T59" fmla="*/ 227 h 1494"/>
                <a:gd name="T60" fmla="*/ 160 w 1022"/>
                <a:gd name="T61" fmla="*/ 222 h 1494"/>
                <a:gd name="T62" fmla="*/ 162 w 1022"/>
                <a:gd name="T63" fmla="*/ 216 h 1494"/>
                <a:gd name="T64" fmla="*/ 163 w 1022"/>
                <a:gd name="T65" fmla="*/ 211 h 1494"/>
                <a:gd name="T66" fmla="*/ 152 w 1022"/>
                <a:gd name="T67" fmla="*/ 83 h 1494"/>
                <a:gd name="T68" fmla="*/ 160 w 1022"/>
                <a:gd name="T69" fmla="*/ 74 h 1494"/>
                <a:gd name="T70" fmla="*/ 164 w 1022"/>
                <a:gd name="T71" fmla="*/ 68 h 1494"/>
                <a:gd name="T72" fmla="*/ 167 w 1022"/>
                <a:gd name="T73" fmla="*/ 62 h 1494"/>
                <a:gd name="T74" fmla="*/ 169 w 1022"/>
                <a:gd name="T75" fmla="*/ 57 h 1494"/>
                <a:gd name="T76" fmla="*/ 170 w 1022"/>
                <a:gd name="T77" fmla="*/ 50 h 1494"/>
                <a:gd name="T78" fmla="*/ 171 w 1022"/>
                <a:gd name="T79" fmla="*/ 44 h 1494"/>
                <a:gd name="T80" fmla="*/ 170 w 1022"/>
                <a:gd name="T81" fmla="*/ 37 h 1494"/>
                <a:gd name="T82" fmla="*/ 169 w 1022"/>
                <a:gd name="T83" fmla="*/ 30 h 1494"/>
                <a:gd name="T84" fmla="*/ 166 w 1022"/>
                <a:gd name="T85" fmla="*/ 23 h 1494"/>
                <a:gd name="T86" fmla="*/ 161 w 1022"/>
                <a:gd name="T87" fmla="*/ 16 h 1494"/>
                <a:gd name="T88" fmla="*/ 154 w 1022"/>
                <a:gd name="T89" fmla="*/ 9 h 1494"/>
                <a:gd name="T90" fmla="*/ 148 w 1022"/>
                <a:gd name="T91" fmla="*/ 4 h 1494"/>
                <a:gd name="T92" fmla="*/ 144 w 1022"/>
                <a:gd name="T93" fmla="*/ 2 h 1494"/>
                <a:gd name="T94" fmla="*/ 138 w 1022"/>
                <a:gd name="T95" fmla="*/ 1 h 1494"/>
                <a:gd name="T96" fmla="*/ 131 w 1022"/>
                <a:gd name="T97" fmla="*/ 0 h 1494"/>
                <a:gd name="T98" fmla="*/ 124 w 1022"/>
                <a:gd name="T99" fmla="*/ 0 h 1494"/>
                <a:gd name="T100" fmla="*/ 115 w 1022"/>
                <a:gd name="T101" fmla="*/ 1 h 1494"/>
                <a:gd name="T102" fmla="*/ 102 w 1022"/>
                <a:gd name="T103" fmla="*/ 2 h 1494"/>
                <a:gd name="T104" fmla="*/ 84 w 1022"/>
                <a:gd name="T105" fmla="*/ 5 h 1494"/>
                <a:gd name="T106" fmla="*/ 66 w 1022"/>
                <a:gd name="T107" fmla="*/ 9 h 1494"/>
                <a:gd name="T108" fmla="*/ 50 w 1022"/>
                <a:gd name="T109" fmla="*/ 13 h 1494"/>
                <a:gd name="T110" fmla="*/ 38 w 1022"/>
                <a:gd name="T111" fmla="*/ 17 h 1494"/>
                <a:gd name="T112" fmla="*/ 28 w 1022"/>
                <a:gd name="T113" fmla="*/ 21 h 1494"/>
                <a:gd name="T114" fmla="*/ 19 w 1022"/>
                <a:gd name="T115" fmla="*/ 27 h 1494"/>
                <a:gd name="T116" fmla="*/ 12 w 1022"/>
                <a:gd name="T117" fmla="*/ 33 h 1494"/>
                <a:gd name="T118" fmla="*/ 7 w 1022"/>
                <a:gd name="T119" fmla="*/ 39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  <p:sp>
          <p:nvSpPr>
            <p:cNvPr id="3120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121 w 900"/>
                <a:gd name="T1" fmla="*/ 221 h 1385"/>
                <a:gd name="T2" fmla="*/ 115 w 900"/>
                <a:gd name="T3" fmla="*/ 221 h 1385"/>
                <a:gd name="T4" fmla="*/ 109 w 900"/>
                <a:gd name="T5" fmla="*/ 220 h 1385"/>
                <a:gd name="T6" fmla="*/ 104 w 900"/>
                <a:gd name="T7" fmla="*/ 219 h 1385"/>
                <a:gd name="T8" fmla="*/ 100 w 900"/>
                <a:gd name="T9" fmla="*/ 218 h 1385"/>
                <a:gd name="T10" fmla="*/ 96 w 900"/>
                <a:gd name="T11" fmla="*/ 216 h 1385"/>
                <a:gd name="T12" fmla="*/ 91 w 900"/>
                <a:gd name="T13" fmla="*/ 214 h 1385"/>
                <a:gd name="T14" fmla="*/ 86 w 900"/>
                <a:gd name="T15" fmla="*/ 209 h 1385"/>
                <a:gd name="T16" fmla="*/ 82 w 900"/>
                <a:gd name="T17" fmla="*/ 205 h 1385"/>
                <a:gd name="T18" fmla="*/ 79 w 900"/>
                <a:gd name="T19" fmla="*/ 200 h 1385"/>
                <a:gd name="T20" fmla="*/ 62 w 900"/>
                <a:gd name="T21" fmla="*/ 86 h 1385"/>
                <a:gd name="T22" fmla="*/ 37 w 900"/>
                <a:gd name="T23" fmla="*/ 66 h 1385"/>
                <a:gd name="T24" fmla="*/ 30 w 900"/>
                <a:gd name="T25" fmla="*/ 59 h 1385"/>
                <a:gd name="T26" fmla="*/ 24 w 900"/>
                <a:gd name="T27" fmla="*/ 52 h 1385"/>
                <a:gd name="T28" fmla="*/ 21 w 900"/>
                <a:gd name="T29" fmla="*/ 45 h 1385"/>
                <a:gd name="T30" fmla="*/ 18 w 900"/>
                <a:gd name="T31" fmla="*/ 38 h 1385"/>
                <a:gd name="T32" fmla="*/ 17 w 900"/>
                <a:gd name="T33" fmla="*/ 32 h 1385"/>
                <a:gd name="T34" fmla="*/ 17 w 900"/>
                <a:gd name="T35" fmla="*/ 29 h 1385"/>
                <a:gd name="T36" fmla="*/ 18 w 900"/>
                <a:gd name="T37" fmla="*/ 24 h 1385"/>
                <a:gd name="T38" fmla="*/ 20 w 900"/>
                <a:gd name="T39" fmla="*/ 18 h 1385"/>
                <a:gd name="T40" fmla="*/ 23 w 900"/>
                <a:gd name="T41" fmla="*/ 12 h 1385"/>
                <a:gd name="T42" fmla="*/ 26 w 900"/>
                <a:gd name="T43" fmla="*/ 9 h 1385"/>
                <a:gd name="T44" fmla="*/ 29 w 900"/>
                <a:gd name="T45" fmla="*/ 5 h 1385"/>
                <a:gd name="T46" fmla="*/ 33 w 900"/>
                <a:gd name="T47" fmla="*/ 2 h 1385"/>
                <a:gd name="T48" fmla="*/ 34 w 900"/>
                <a:gd name="T49" fmla="*/ 0 h 1385"/>
                <a:gd name="T50" fmla="*/ 28 w 900"/>
                <a:gd name="T51" fmla="*/ 3 h 1385"/>
                <a:gd name="T52" fmla="*/ 19 w 900"/>
                <a:gd name="T53" fmla="*/ 9 h 1385"/>
                <a:gd name="T54" fmla="*/ 12 w 900"/>
                <a:gd name="T55" fmla="*/ 15 h 1385"/>
                <a:gd name="T56" fmla="*/ 7 w 900"/>
                <a:gd name="T57" fmla="*/ 21 h 1385"/>
                <a:gd name="T58" fmla="*/ 3 w 900"/>
                <a:gd name="T59" fmla="*/ 28 h 1385"/>
                <a:gd name="T60" fmla="*/ 1 w 900"/>
                <a:gd name="T61" fmla="*/ 34 h 1385"/>
                <a:gd name="T62" fmla="*/ 0 w 900"/>
                <a:gd name="T63" fmla="*/ 39 h 1385"/>
                <a:gd name="T64" fmla="*/ 0 w 900"/>
                <a:gd name="T65" fmla="*/ 43 h 1385"/>
                <a:gd name="T66" fmla="*/ 1 w 900"/>
                <a:gd name="T67" fmla="*/ 48 h 1385"/>
                <a:gd name="T68" fmla="*/ 3 w 900"/>
                <a:gd name="T69" fmla="*/ 55 h 1385"/>
                <a:gd name="T70" fmla="*/ 7 w 900"/>
                <a:gd name="T71" fmla="*/ 62 h 1385"/>
                <a:gd name="T72" fmla="*/ 13 w 900"/>
                <a:gd name="T73" fmla="*/ 69 h 1385"/>
                <a:gd name="T74" fmla="*/ 20 w 900"/>
                <a:gd name="T75" fmla="*/ 76 h 1385"/>
                <a:gd name="T76" fmla="*/ 27 w 900"/>
                <a:gd name="T77" fmla="*/ 82 h 1385"/>
                <a:gd name="T78" fmla="*/ 42 w 900"/>
                <a:gd name="T79" fmla="*/ 94 h 1385"/>
                <a:gd name="T80" fmla="*/ 62 w 900"/>
                <a:gd name="T81" fmla="*/ 210 h 1385"/>
                <a:gd name="T82" fmla="*/ 64 w 900"/>
                <a:gd name="T83" fmla="*/ 214 h 1385"/>
                <a:gd name="T84" fmla="*/ 66 w 900"/>
                <a:gd name="T85" fmla="*/ 217 h 1385"/>
                <a:gd name="T86" fmla="*/ 71 w 900"/>
                <a:gd name="T87" fmla="*/ 222 h 1385"/>
                <a:gd name="T88" fmla="*/ 77 w 900"/>
                <a:gd name="T89" fmla="*/ 226 h 1385"/>
                <a:gd name="T90" fmla="*/ 80 w 900"/>
                <a:gd name="T91" fmla="*/ 228 h 1385"/>
                <a:gd name="T92" fmla="*/ 85 w 900"/>
                <a:gd name="T93" fmla="*/ 229 h 1385"/>
                <a:gd name="T94" fmla="*/ 90 w 900"/>
                <a:gd name="T95" fmla="*/ 230 h 1385"/>
                <a:gd name="T96" fmla="*/ 95 w 900"/>
                <a:gd name="T97" fmla="*/ 231 h 1385"/>
                <a:gd name="T98" fmla="*/ 101 w 900"/>
                <a:gd name="T99" fmla="*/ 231 h 1385"/>
                <a:gd name="T100" fmla="*/ 108 w 900"/>
                <a:gd name="T101" fmla="*/ 231 h 1385"/>
                <a:gd name="T102" fmla="*/ 115 w 900"/>
                <a:gd name="T103" fmla="*/ 230 h 1385"/>
                <a:gd name="T104" fmla="*/ 121 w 900"/>
                <a:gd name="T105" fmla="*/ 228 h 1385"/>
                <a:gd name="T106" fmla="*/ 128 w 900"/>
                <a:gd name="T107" fmla="*/ 226 h 1385"/>
                <a:gd name="T108" fmla="*/ 133 w 900"/>
                <a:gd name="T109" fmla="*/ 224 h 1385"/>
                <a:gd name="T110" fmla="*/ 138 w 900"/>
                <a:gd name="T111" fmla="*/ 222 h 1385"/>
                <a:gd name="T112" fmla="*/ 142 w 900"/>
                <a:gd name="T113" fmla="*/ 220 h 1385"/>
                <a:gd name="T114" fmla="*/ 150 w 900"/>
                <a:gd name="T115" fmla="*/ 214 h 1385"/>
                <a:gd name="T116" fmla="*/ 145 w 900"/>
                <a:gd name="T117" fmla="*/ 216 h 1385"/>
                <a:gd name="T118" fmla="*/ 139 w 900"/>
                <a:gd name="T119" fmla="*/ 218 h 1385"/>
                <a:gd name="T120" fmla="*/ 132 w 900"/>
                <a:gd name="T121" fmla="*/ 219 h 1385"/>
                <a:gd name="T122" fmla="*/ 125 w 900"/>
                <a:gd name="T123" fmla="*/ 22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  <p:sp>
          <p:nvSpPr>
            <p:cNvPr id="3121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150 w 900"/>
                <a:gd name="T1" fmla="*/ 29 h 493"/>
                <a:gd name="T2" fmla="*/ 150 w 900"/>
                <a:gd name="T3" fmla="*/ 33 h 493"/>
                <a:gd name="T4" fmla="*/ 149 w 900"/>
                <a:gd name="T5" fmla="*/ 37 h 493"/>
                <a:gd name="T6" fmla="*/ 148 w 900"/>
                <a:gd name="T7" fmla="*/ 41 h 493"/>
                <a:gd name="T8" fmla="*/ 146 w 900"/>
                <a:gd name="T9" fmla="*/ 45 h 493"/>
                <a:gd name="T10" fmla="*/ 143 w 900"/>
                <a:gd name="T11" fmla="*/ 49 h 493"/>
                <a:gd name="T12" fmla="*/ 139 w 900"/>
                <a:gd name="T13" fmla="*/ 53 h 493"/>
                <a:gd name="T14" fmla="*/ 135 w 900"/>
                <a:gd name="T15" fmla="*/ 57 h 493"/>
                <a:gd name="T16" fmla="*/ 131 w 900"/>
                <a:gd name="T17" fmla="*/ 60 h 493"/>
                <a:gd name="T18" fmla="*/ 126 w 900"/>
                <a:gd name="T19" fmla="*/ 64 h 493"/>
                <a:gd name="T20" fmla="*/ 120 w 900"/>
                <a:gd name="T21" fmla="*/ 67 h 493"/>
                <a:gd name="T22" fmla="*/ 114 w 900"/>
                <a:gd name="T23" fmla="*/ 70 h 493"/>
                <a:gd name="T24" fmla="*/ 108 w 900"/>
                <a:gd name="T25" fmla="*/ 73 h 493"/>
                <a:gd name="T26" fmla="*/ 101 w 900"/>
                <a:gd name="T27" fmla="*/ 75 h 493"/>
                <a:gd name="T28" fmla="*/ 94 w 900"/>
                <a:gd name="T29" fmla="*/ 77 h 493"/>
                <a:gd name="T30" fmla="*/ 86 w 900"/>
                <a:gd name="T31" fmla="*/ 79 h 493"/>
                <a:gd name="T32" fmla="*/ 78 w 900"/>
                <a:gd name="T33" fmla="*/ 80 h 493"/>
                <a:gd name="T34" fmla="*/ 71 w 900"/>
                <a:gd name="T35" fmla="*/ 81 h 493"/>
                <a:gd name="T36" fmla="*/ 63 w 900"/>
                <a:gd name="T37" fmla="*/ 82 h 493"/>
                <a:gd name="T38" fmla="*/ 56 w 900"/>
                <a:gd name="T39" fmla="*/ 82 h 493"/>
                <a:gd name="T40" fmla="*/ 49 w 900"/>
                <a:gd name="T41" fmla="*/ 82 h 493"/>
                <a:gd name="T42" fmla="*/ 43 w 900"/>
                <a:gd name="T43" fmla="*/ 81 h 493"/>
                <a:gd name="T44" fmla="*/ 36 w 900"/>
                <a:gd name="T45" fmla="*/ 80 h 493"/>
                <a:gd name="T46" fmla="*/ 30 w 900"/>
                <a:gd name="T47" fmla="*/ 79 h 493"/>
                <a:gd name="T48" fmla="*/ 25 w 900"/>
                <a:gd name="T49" fmla="*/ 77 h 493"/>
                <a:gd name="T50" fmla="*/ 20 w 900"/>
                <a:gd name="T51" fmla="*/ 75 h 493"/>
                <a:gd name="T52" fmla="*/ 15 w 900"/>
                <a:gd name="T53" fmla="*/ 73 h 493"/>
                <a:gd name="T54" fmla="*/ 11 w 900"/>
                <a:gd name="T55" fmla="*/ 70 h 493"/>
                <a:gd name="T56" fmla="*/ 7 w 900"/>
                <a:gd name="T57" fmla="*/ 67 h 493"/>
                <a:gd name="T58" fmla="*/ 5 w 900"/>
                <a:gd name="T59" fmla="*/ 64 h 493"/>
                <a:gd name="T60" fmla="*/ 2 w 900"/>
                <a:gd name="T61" fmla="*/ 61 h 493"/>
                <a:gd name="T62" fmla="*/ 1 w 900"/>
                <a:gd name="T63" fmla="*/ 57 h 493"/>
                <a:gd name="T64" fmla="*/ 0 w 900"/>
                <a:gd name="T65" fmla="*/ 53 h 493"/>
                <a:gd name="T66" fmla="*/ 0 w 900"/>
                <a:gd name="T67" fmla="*/ 49 h 493"/>
                <a:gd name="T68" fmla="*/ 1 w 900"/>
                <a:gd name="T69" fmla="*/ 45 h 493"/>
                <a:gd name="T70" fmla="*/ 3 w 900"/>
                <a:gd name="T71" fmla="*/ 41 h 493"/>
                <a:gd name="T72" fmla="*/ 5 w 900"/>
                <a:gd name="T73" fmla="*/ 37 h 493"/>
                <a:gd name="T74" fmla="*/ 8 w 900"/>
                <a:gd name="T75" fmla="*/ 33 h 493"/>
                <a:gd name="T76" fmla="*/ 11 w 900"/>
                <a:gd name="T77" fmla="*/ 29 h 493"/>
                <a:gd name="T78" fmla="*/ 15 w 900"/>
                <a:gd name="T79" fmla="*/ 25 h 493"/>
                <a:gd name="T80" fmla="*/ 20 w 900"/>
                <a:gd name="T81" fmla="*/ 22 h 493"/>
                <a:gd name="T82" fmla="*/ 25 w 900"/>
                <a:gd name="T83" fmla="*/ 18 h 493"/>
                <a:gd name="T84" fmla="*/ 33 w 900"/>
                <a:gd name="T85" fmla="*/ 14 h 493"/>
                <a:gd name="T86" fmla="*/ 43 w 900"/>
                <a:gd name="T87" fmla="*/ 9 h 493"/>
                <a:gd name="T88" fmla="*/ 49 w 900"/>
                <a:gd name="T89" fmla="*/ 7 h 493"/>
                <a:gd name="T90" fmla="*/ 57 w 900"/>
                <a:gd name="T91" fmla="*/ 5 h 493"/>
                <a:gd name="T92" fmla="*/ 64 w 900"/>
                <a:gd name="T93" fmla="*/ 3 h 493"/>
                <a:gd name="T94" fmla="*/ 72 w 900"/>
                <a:gd name="T95" fmla="*/ 2 h 493"/>
                <a:gd name="T96" fmla="*/ 79 w 900"/>
                <a:gd name="T97" fmla="*/ 1 h 493"/>
                <a:gd name="T98" fmla="*/ 87 w 900"/>
                <a:gd name="T99" fmla="*/ 0 h 493"/>
                <a:gd name="T100" fmla="*/ 94 w 900"/>
                <a:gd name="T101" fmla="*/ 0 h 493"/>
                <a:gd name="T102" fmla="*/ 101 w 900"/>
                <a:gd name="T103" fmla="*/ 0 h 493"/>
                <a:gd name="T104" fmla="*/ 108 w 900"/>
                <a:gd name="T105" fmla="*/ 1 h 493"/>
                <a:gd name="T106" fmla="*/ 114 w 900"/>
                <a:gd name="T107" fmla="*/ 2 h 493"/>
                <a:gd name="T108" fmla="*/ 120 w 900"/>
                <a:gd name="T109" fmla="*/ 3 h 493"/>
                <a:gd name="T110" fmla="*/ 126 w 900"/>
                <a:gd name="T111" fmla="*/ 5 h 493"/>
                <a:gd name="T112" fmla="*/ 131 w 900"/>
                <a:gd name="T113" fmla="*/ 7 h 493"/>
                <a:gd name="T114" fmla="*/ 135 w 900"/>
                <a:gd name="T115" fmla="*/ 9 h 493"/>
                <a:gd name="T116" fmla="*/ 139 w 900"/>
                <a:gd name="T117" fmla="*/ 12 h 493"/>
                <a:gd name="T118" fmla="*/ 143 w 900"/>
                <a:gd name="T119" fmla="*/ 15 h 493"/>
                <a:gd name="T120" fmla="*/ 146 w 900"/>
                <a:gd name="T121" fmla="*/ 18 h 493"/>
                <a:gd name="T122" fmla="*/ 148 w 900"/>
                <a:gd name="T123" fmla="*/ 21 h 493"/>
                <a:gd name="T124" fmla="*/ 149 w 900"/>
                <a:gd name="T125" fmla="*/ 25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  <p:sp>
          <p:nvSpPr>
            <p:cNvPr id="3122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68 w 487"/>
                <a:gd name="T1" fmla="*/ 2 h 416"/>
                <a:gd name="T2" fmla="*/ 66 w 487"/>
                <a:gd name="T3" fmla="*/ 4 h 416"/>
                <a:gd name="T4" fmla="*/ 62 w 487"/>
                <a:gd name="T5" fmla="*/ 9 h 416"/>
                <a:gd name="T6" fmla="*/ 58 w 487"/>
                <a:gd name="T7" fmla="*/ 17 h 416"/>
                <a:gd name="T8" fmla="*/ 54 w 487"/>
                <a:gd name="T9" fmla="*/ 25 h 416"/>
                <a:gd name="T10" fmla="*/ 51 w 487"/>
                <a:gd name="T11" fmla="*/ 30 h 416"/>
                <a:gd name="T12" fmla="*/ 47 w 487"/>
                <a:gd name="T13" fmla="*/ 34 h 416"/>
                <a:gd name="T14" fmla="*/ 43 w 487"/>
                <a:gd name="T15" fmla="*/ 38 h 416"/>
                <a:gd name="T16" fmla="*/ 38 w 487"/>
                <a:gd name="T17" fmla="*/ 42 h 416"/>
                <a:gd name="T18" fmla="*/ 34 w 487"/>
                <a:gd name="T19" fmla="*/ 45 h 416"/>
                <a:gd name="T20" fmla="*/ 28 w 487"/>
                <a:gd name="T21" fmla="*/ 49 h 416"/>
                <a:gd name="T22" fmla="*/ 23 w 487"/>
                <a:gd name="T23" fmla="*/ 51 h 416"/>
                <a:gd name="T24" fmla="*/ 17 w 487"/>
                <a:gd name="T25" fmla="*/ 53 h 416"/>
                <a:gd name="T26" fmla="*/ 11 w 487"/>
                <a:gd name="T27" fmla="*/ 55 h 416"/>
                <a:gd name="T28" fmla="*/ 7 w 487"/>
                <a:gd name="T29" fmla="*/ 56 h 416"/>
                <a:gd name="T30" fmla="*/ 3 w 487"/>
                <a:gd name="T31" fmla="*/ 58 h 416"/>
                <a:gd name="T32" fmla="*/ 1 w 487"/>
                <a:gd name="T33" fmla="*/ 60 h 416"/>
                <a:gd name="T34" fmla="*/ 0 w 487"/>
                <a:gd name="T35" fmla="*/ 62 h 416"/>
                <a:gd name="T36" fmla="*/ 0 w 487"/>
                <a:gd name="T37" fmla="*/ 64 h 416"/>
                <a:gd name="T38" fmla="*/ 3 w 487"/>
                <a:gd name="T39" fmla="*/ 65 h 416"/>
                <a:gd name="T40" fmla="*/ 7 w 487"/>
                <a:gd name="T41" fmla="*/ 67 h 416"/>
                <a:gd name="T42" fmla="*/ 12 w 487"/>
                <a:gd name="T43" fmla="*/ 69 h 416"/>
                <a:gd name="T44" fmla="*/ 16 w 487"/>
                <a:gd name="T45" fmla="*/ 70 h 416"/>
                <a:gd name="T46" fmla="*/ 21 w 487"/>
                <a:gd name="T47" fmla="*/ 70 h 416"/>
                <a:gd name="T48" fmla="*/ 26 w 487"/>
                <a:gd name="T49" fmla="*/ 70 h 416"/>
                <a:gd name="T50" fmla="*/ 30 w 487"/>
                <a:gd name="T51" fmla="*/ 68 h 416"/>
                <a:gd name="T52" fmla="*/ 35 w 487"/>
                <a:gd name="T53" fmla="*/ 67 h 416"/>
                <a:gd name="T54" fmla="*/ 42 w 487"/>
                <a:gd name="T55" fmla="*/ 64 h 416"/>
                <a:gd name="T56" fmla="*/ 51 w 487"/>
                <a:gd name="T57" fmla="*/ 58 h 416"/>
                <a:gd name="T58" fmla="*/ 59 w 487"/>
                <a:gd name="T59" fmla="*/ 52 h 416"/>
                <a:gd name="T60" fmla="*/ 66 w 487"/>
                <a:gd name="T61" fmla="*/ 45 h 416"/>
                <a:gd name="T62" fmla="*/ 72 w 487"/>
                <a:gd name="T63" fmla="*/ 38 h 416"/>
                <a:gd name="T64" fmla="*/ 76 w 487"/>
                <a:gd name="T65" fmla="*/ 32 h 416"/>
                <a:gd name="T66" fmla="*/ 80 w 487"/>
                <a:gd name="T67" fmla="*/ 24 h 416"/>
                <a:gd name="T68" fmla="*/ 81 w 487"/>
                <a:gd name="T69" fmla="*/ 19 h 416"/>
                <a:gd name="T70" fmla="*/ 82 w 487"/>
                <a:gd name="T71" fmla="*/ 14 h 416"/>
                <a:gd name="T72" fmla="*/ 82 w 487"/>
                <a:gd name="T73" fmla="*/ 11 h 416"/>
                <a:gd name="T74" fmla="*/ 80 w 487"/>
                <a:gd name="T75" fmla="*/ 7 h 416"/>
                <a:gd name="T76" fmla="*/ 78 w 487"/>
                <a:gd name="T77" fmla="*/ 4 h 416"/>
                <a:gd name="T78" fmla="*/ 75 w 487"/>
                <a:gd name="T79" fmla="*/ 1 h 416"/>
                <a:gd name="T80" fmla="*/ 73 w 487"/>
                <a:gd name="T81" fmla="*/ 0 h 416"/>
                <a:gd name="T82" fmla="*/ 71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  <p:sp>
          <p:nvSpPr>
            <p:cNvPr id="3123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14 h 824"/>
                <a:gd name="T2" fmla="*/ 25 w 246"/>
                <a:gd name="T3" fmla="*/ 136 h 824"/>
                <a:gd name="T4" fmla="*/ 25 w 246"/>
                <a:gd name="T5" fmla="*/ 137 h 824"/>
                <a:gd name="T6" fmla="*/ 27 w 246"/>
                <a:gd name="T7" fmla="*/ 137 h 824"/>
                <a:gd name="T8" fmla="*/ 29 w 246"/>
                <a:gd name="T9" fmla="*/ 137 h 824"/>
                <a:gd name="T10" fmla="*/ 30 w 246"/>
                <a:gd name="T11" fmla="*/ 137 h 824"/>
                <a:gd name="T12" fmla="*/ 32 w 246"/>
                <a:gd name="T13" fmla="*/ 137 h 824"/>
                <a:gd name="T14" fmla="*/ 33 w 246"/>
                <a:gd name="T15" fmla="*/ 136 h 824"/>
                <a:gd name="T16" fmla="*/ 35 w 246"/>
                <a:gd name="T17" fmla="*/ 136 h 824"/>
                <a:gd name="T18" fmla="*/ 36 w 246"/>
                <a:gd name="T19" fmla="*/ 134 h 824"/>
                <a:gd name="T20" fmla="*/ 37 w 246"/>
                <a:gd name="T21" fmla="*/ 134 h 824"/>
                <a:gd name="T22" fmla="*/ 38 w 246"/>
                <a:gd name="T23" fmla="*/ 133 h 824"/>
                <a:gd name="T24" fmla="*/ 39 w 246"/>
                <a:gd name="T25" fmla="*/ 132 h 824"/>
                <a:gd name="T26" fmla="*/ 39 w 246"/>
                <a:gd name="T27" fmla="*/ 131 h 824"/>
                <a:gd name="T28" fmla="*/ 40 w 246"/>
                <a:gd name="T29" fmla="*/ 129 h 824"/>
                <a:gd name="T30" fmla="*/ 40 w 246"/>
                <a:gd name="T31" fmla="*/ 128 h 824"/>
                <a:gd name="T32" fmla="*/ 41 w 246"/>
                <a:gd name="T33" fmla="*/ 126 h 824"/>
                <a:gd name="T34" fmla="*/ 41 w 246"/>
                <a:gd name="T35" fmla="*/ 125 h 824"/>
                <a:gd name="T36" fmla="*/ 42 w 246"/>
                <a:gd name="T37" fmla="*/ 123 h 824"/>
                <a:gd name="T38" fmla="*/ 42 w 246"/>
                <a:gd name="T39" fmla="*/ 121 h 824"/>
                <a:gd name="T40" fmla="*/ 42 w 246"/>
                <a:gd name="T41" fmla="*/ 118 h 824"/>
                <a:gd name="T42" fmla="*/ 42 w 246"/>
                <a:gd name="T43" fmla="*/ 116 h 824"/>
                <a:gd name="T44" fmla="*/ 25 w 246"/>
                <a:gd name="T45" fmla="*/ 0 h 824"/>
                <a:gd name="T46" fmla="*/ 0 w 246"/>
                <a:gd name="T47" fmla="*/ 14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457200" latinLnBrk="0"/>
              <a:endParaRPr lang="ko-KR" altLang="en-US"/>
            </a:p>
          </p:txBody>
        </p:sp>
      </p:grp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115616" y="1981200"/>
            <a:ext cx="4310649" cy="21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85750" indent="-2857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전처리기 기능들을 이해할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marL="285750" indent="-2857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단순 매크로를 사용할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marL="285750" indent="-2857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함수 매크로를 사용할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marL="285750" indent="-28575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복잡한 프로그램을 여러 개의 소스 파일로 나누어서 작성할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  <a:endParaRPr kumimoji="0" lang="ko-KR" altLang="en-US" dirty="0"/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3081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34 w 44"/>
                <a:gd name="T1" fmla="*/ 0 h 88"/>
                <a:gd name="T2" fmla="*/ 0 w 44"/>
                <a:gd name="T3" fmla="*/ 100 h 88"/>
                <a:gd name="T4" fmla="*/ 17 w 44"/>
                <a:gd name="T5" fmla="*/ 100 h 88"/>
                <a:gd name="T6" fmla="*/ 50 w 44"/>
                <a:gd name="T7" fmla="*/ 0 h 88"/>
                <a:gd name="T8" fmla="*/ 3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8 w 532"/>
                <a:gd name="T1" fmla="*/ 55 h 304"/>
                <a:gd name="T2" fmla="*/ 0 w 532"/>
                <a:gd name="T3" fmla="*/ 166 h 304"/>
                <a:gd name="T4" fmla="*/ 0 w 532"/>
                <a:gd name="T5" fmla="*/ 292 h 304"/>
                <a:gd name="T6" fmla="*/ 0 w 532"/>
                <a:gd name="T7" fmla="*/ 355 h 304"/>
                <a:gd name="T8" fmla="*/ 569 w 532"/>
                <a:gd name="T9" fmla="*/ 355 h 304"/>
                <a:gd name="T10" fmla="*/ 599 w 532"/>
                <a:gd name="T11" fmla="*/ 260 h 304"/>
                <a:gd name="T12" fmla="*/ 569 w 532"/>
                <a:gd name="T13" fmla="*/ 103 h 304"/>
                <a:gd name="T14" fmla="*/ 508 w 532"/>
                <a:gd name="T15" fmla="*/ 15 h 304"/>
                <a:gd name="T16" fmla="*/ 227 w 532"/>
                <a:gd name="T17" fmla="*/ 0 h 304"/>
                <a:gd name="T18" fmla="*/ 69 w 532"/>
                <a:gd name="T19" fmla="*/ 0 h 304"/>
                <a:gd name="T20" fmla="*/ 8 w 532"/>
                <a:gd name="T21" fmla="*/ 55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178 w 161"/>
                <a:gd name="T1" fmla="*/ 168 h 221"/>
                <a:gd name="T2" fmla="*/ 165 w 161"/>
                <a:gd name="T3" fmla="*/ 115 h 221"/>
                <a:gd name="T4" fmla="*/ 155 w 161"/>
                <a:gd name="T5" fmla="*/ 54 h 221"/>
                <a:gd name="T6" fmla="*/ 123 w 161"/>
                <a:gd name="T7" fmla="*/ 36 h 221"/>
                <a:gd name="T8" fmla="*/ 101 w 161"/>
                <a:gd name="T9" fmla="*/ 20 h 221"/>
                <a:gd name="T10" fmla="*/ 61 w 161"/>
                <a:gd name="T11" fmla="*/ 0 h 221"/>
                <a:gd name="T12" fmla="*/ 52 w 161"/>
                <a:gd name="T13" fmla="*/ 24 h 221"/>
                <a:gd name="T14" fmla="*/ 14 w 161"/>
                <a:gd name="T15" fmla="*/ 1 h 221"/>
                <a:gd name="T16" fmla="*/ 1 w 161"/>
                <a:gd name="T17" fmla="*/ 29 h 221"/>
                <a:gd name="T18" fmla="*/ 26 w 161"/>
                <a:gd name="T19" fmla="*/ 51 h 221"/>
                <a:gd name="T20" fmla="*/ 22 w 161"/>
                <a:gd name="T21" fmla="*/ 70 h 221"/>
                <a:gd name="T22" fmla="*/ 8 w 161"/>
                <a:gd name="T23" fmla="*/ 82 h 221"/>
                <a:gd name="T24" fmla="*/ 1 w 161"/>
                <a:gd name="T25" fmla="*/ 95 h 221"/>
                <a:gd name="T26" fmla="*/ 0 w 161"/>
                <a:gd name="T27" fmla="*/ 108 h 221"/>
                <a:gd name="T28" fmla="*/ 6 w 161"/>
                <a:gd name="T29" fmla="*/ 125 h 221"/>
                <a:gd name="T30" fmla="*/ 13 w 161"/>
                <a:gd name="T31" fmla="*/ 154 h 221"/>
                <a:gd name="T32" fmla="*/ 17 w 161"/>
                <a:gd name="T33" fmla="*/ 168 h 221"/>
                <a:gd name="T34" fmla="*/ 23 w 161"/>
                <a:gd name="T35" fmla="*/ 178 h 221"/>
                <a:gd name="T36" fmla="*/ 31 w 161"/>
                <a:gd name="T37" fmla="*/ 188 h 221"/>
                <a:gd name="T38" fmla="*/ 41 w 161"/>
                <a:gd name="T39" fmla="*/ 196 h 221"/>
                <a:gd name="T40" fmla="*/ 51 w 161"/>
                <a:gd name="T41" fmla="*/ 204 h 221"/>
                <a:gd name="T42" fmla="*/ 65 w 161"/>
                <a:gd name="T43" fmla="*/ 209 h 221"/>
                <a:gd name="T44" fmla="*/ 80 w 161"/>
                <a:gd name="T45" fmla="*/ 212 h 221"/>
                <a:gd name="T46" fmla="*/ 97 w 161"/>
                <a:gd name="T47" fmla="*/ 214 h 221"/>
                <a:gd name="T48" fmla="*/ 125 w 161"/>
                <a:gd name="T49" fmla="*/ 256 h 221"/>
                <a:gd name="T50" fmla="*/ 183 w 161"/>
                <a:gd name="T51" fmla="*/ 183 h 221"/>
                <a:gd name="T52" fmla="*/ 178 w 161"/>
                <a:gd name="T53" fmla="*/ 168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034 w 1132"/>
                <a:gd name="T1" fmla="*/ 194 h 1016"/>
                <a:gd name="T2" fmla="*/ 1091 w 1132"/>
                <a:gd name="T3" fmla="*/ 223 h 1016"/>
                <a:gd name="T4" fmla="*/ 1142 w 1132"/>
                <a:gd name="T5" fmla="*/ 254 h 1016"/>
                <a:gd name="T6" fmla="*/ 1182 w 1132"/>
                <a:gd name="T7" fmla="*/ 295 h 1016"/>
                <a:gd name="T8" fmla="*/ 1205 w 1132"/>
                <a:gd name="T9" fmla="*/ 356 h 1016"/>
                <a:gd name="T10" fmla="*/ 1245 w 1132"/>
                <a:gd name="T11" fmla="*/ 603 h 1016"/>
                <a:gd name="T12" fmla="*/ 1263 w 1132"/>
                <a:gd name="T13" fmla="*/ 863 h 1016"/>
                <a:gd name="T14" fmla="*/ 1214 w 1132"/>
                <a:gd name="T15" fmla="*/ 1045 h 1016"/>
                <a:gd name="T16" fmla="*/ 1200 w 1132"/>
                <a:gd name="T17" fmla="*/ 1098 h 1016"/>
                <a:gd name="T18" fmla="*/ 1171 w 1132"/>
                <a:gd name="T19" fmla="*/ 1134 h 1016"/>
                <a:gd name="T20" fmla="*/ 1127 w 1132"/>
                <a:gd name="T21" fmla="*/ 1147 h 1016"/>
                <a:gd name="T22" fmla="*/ 1073 w 1132"/>
                <a:gd name="T23" fmla="*/ 1185 h 1016"/>
                <a:gd name="T24" fmla="*/ 974 w 1132"/>
                <a:gd name="T25" fmla="*/ 1051 h 1016"/>
                <a:gd name="T26" fmla="*/ 813 w 1132"/>
                <a:gd name="T27" fmla="*/ 1043 h 1016"/>
                <a:gd name="T28" fmla="*/ 564 w 1132"/>
                <a:gd name="T29" fmla="*/ 1064 h 1016"/>
                <a:gd name="T30" fmla="*/ 503 w 1132"/>
                <a:gd name="T31" fmla="*/ 1073 h 1016"/>
                <a:gd name="T32" fmla="*/ 456 w 1132"/>
                <a:gd name="T33" fmla="*/ 1047 h 1016"/>
                <a:gd name="T34" fmla="*/ 437 w 1132"/>
                <a:gd name="T35" fmla="*/ 984 h 1016"/>
                <a:gd name="T36" fmla="*/ 462 w 1132"/>
                <a:gd name="T37" fmla="*/ 886 h 1016"/>
                <a:gd name="T38" fmla="*/ 497 w 1132"/>
                <a:gd name="T39" fmla="*/ 587 h 1016"/>
                <a:gd name="T40" fmla="*/ 371 w 1132"/>
                <a:gd name="T41" fmla="*/ 476 h 1016"/>
                <a:gd name="T42" fmla="*/ 175 w 1132"/>
                <a:gd name="T43" fmla="*/ 348 h 1016"/>
                <a:gd name="T44" fmla="*/ 65 w 1132"/>
                <a:gd name="T45" fmla="*/ 195 h 1016"/>
                <a:gd name="T46" fmla="*/ 0 w 1132"/>
                <a:gd name="T47" fmla="*/ 85 h 1016"/>
                <a:gd name="T48" fmla="*/ 112 w 1132"/>
                <a:gd name="T49" fmla="*/ 3 h 1016"/>
                <a:gd name="T50" fmla="*/ 269 w 1132"/>
                <a:gd name="T51" fmla="*/ 149 h 1016"/>
                <a:gd name="T52" fmla="*/ 353 w 1132"/>
                <a:gd name="T53" fmla="*/ 191 h 1016"/>
                <a:gd name="T54" fmla="*/ 387 w 1132"/>
                <a:gd name="T55" fmla="*/ 232 h 1016"/>
                <a:gd name="T56" fmla="*/ 407 w 1132"/>
                <a:gd name="T57" fmla="*/ 236 h 1016"/>
                <a:gd name="T58" fmla="*/ 428 w 1132"/>
                <a:gd name="T59" fmla="*/ 240 h 1016"/>
                <a:gd name="T60" fmla="*/ 447 w 1132"/>
                <a:gd name="T61" fmla="*/ 243 h 1016"/>
                <a:gd name="T62" fmla="*/ 476 w 1132"/>
                <a:gd name="T63" fmla="*/ 232 h 1016"/>
                <a:gd name="T64" fmla="*/ 519 w 1132"/>
                <a:gd name="T65" fmla="*/ 211 h 1016"/>
                <a:gd name="T66" fmla="*/ 563 w 1132"/>
                <a:gd name="T67" fmla="*/ 194 h 1016"/>
                <a:gd name="T68" fmla="*/ 609 w 1132"/>
                <a:gd name="T69" fmla="*/ 183 h 1016"/>
                <a:gd name="T70" fmla="*/ 684 w 1132"/>
                <a:gd name="T71" fmla="*/ 157 h 1016"/>
                <a:gd name="T72" fmla="*/ 747 w 1132"/>
                <a:gd name="T73" fmla="*/ 143 h 1016"/>
                <a:gd name="T74" fmla="*/ 765 w 1132"/>
                <a:gd name="T75" fmla="*/ 143 h 1016"/>
                <a:gd name="T76" fmla="*/ 797 w 1132"/>
                <a:gd name="T77" fmla="*/ 143 h 1016"/>
                <a:gd name="T78" fmla="*/ 838 w 1132"/>
                <a:gd name="T79" fmla="*/ 145 h 1016"/>
                <a:gd name="T80" fmla="*/ 880 w 1132"/>
                <a:gd name="T81" fmla="*/ 145 h 1016"/>
                <a:gd name="T82" fmla="*/ 918 w 1132"/>
                <a:gd name="T83" fmla="*/ 147 h 1016"/>
                <a:gd name="T84" fmla="*/ 949 w 1132"/>
                <a:gd name="T85" fmla="*/ 147 h 1016"/>
                <a:gd name="T86" fmla="*/ 965 w 1132"/>
                <a:gd name="T87" fmla="*/ 147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280 w 271"/>
                <a:gd name="T1" fmla="*/ 184 h 365"/>
                <a:gd name="T2" fmla="*/ 300 w 271"/>
                <a:gd name="T3" fmla="*/ 195 h 365"/>
                <a:gd name="T4" fmla="*/ 304 w 271"/>
                <a:gd name="T5" fmla="*/ 222 h 365"/>
                <a:gd name="T6" fmla="*/ 301 w 271"/>
                <a:gd name="T7" fmla="*/ 236 h 365"/>
                <a:gd name="T8" fmla="*/ 298 w 271"/>
                <a:gd name="T9" fmla="*/ 248 h 365"/>
                <a:gd name="T10" fmla="*/ 297 w 271"/>
                <a:gd name="T11" fmla="*/ 255 h 365"/>
                <a:gd name="T12" fmla="*/ 296 w 271"/>
                <a:gd name="T13" fmla="*/ 262 h 365"/>
                <a:gd name="T14" fmla="*/ 292 w 271"/>
                <a:gd name="T15" fmla="*/ 267 h 365"/>
                <a:gd name="T16" fmla="*/ 287 w 271"/>
                <a:gd name="T17" fmla="*/ 271 h 365"/>
                <a:gd name="T18" fmla="*/ 278 w 271"/>
                <a:gd name="T19" fmla="*/ 278 h 365"/>
                <a:gd name="T20" fmla="*/ 265 w 271"/>
                <a:gd name="T21" fmla="*/ 287 h 365"/>
                <a:gd name="T22" fmla="*/ 262 w 271"/>
                <a:gd name="T23" fmla="*/ 308 h 365"/>
                <a:gd name="T24" fmla="*/ 256 w 271"/>
                <a:gd name="T25" fmla="*/ 361 h 365"/>
                <a:gd name="T26" fmla="*/ 214 w 271"/>
                <a:gd name="T27" fmla="*/ 391 h 365"/>
                <a:gd name="T28" fmla="*/ 155 w 271"/>
                <a:gd name="T29" fmla="*/ 427 h 365"/>
                <a:gd name="T30" fmla="*/ 83 w 271"/>
                <a:gd name="T31" fmla="*/ 414 h 365"/>
                <a:gd name="T32" fmla="*/ 52 w 271"/>
                <a:gd name="T33" fmla="*/ 351 h 365"/>
                <a:gd name="T34" fmla="*/ 30 w 271"/>
                <a:gd name="T35" fmla="*/ 308 h 365"/>
                <a:gd name="T36" fmla="*/ 30 w 271"/>
                <a:gd name="T37" fmla="*/ 296 h 365"/>
                <a:gd name="T38" fmla="*/ 17 w 271"/>
                <a:gd name="T39" fmla="*/ 285 h 365"/>
                <a:gd name="T40" fmla="*/ 8 w 271"/>
                <a:gd name="T41" fmla="*/ 273 h 365"/>
                <a:gd name="T42" fmla="*/ 2 w 271"/>
                <a:gd name="T43" fmla="*/ 260 h 365"/>
                <a:gd name="T44" fmla="*/ 0 w 271"/>
                <a:gd name="T45" fmla="*/ 245 h 365"/>
                <a:gd name="T46" fmla="*/ 0 w 271"/>
                <a:gd name="T47" fmla="*/ 230 h 365"/>
                <a:gd name="T48" fmla="*/ 2 w 271"/>
                <a:gd name="T49" fmla="*/ 214 h 365"/>
                <a:gd name="T50" fmla="*/ 6 w 271"/>
                <a:gd name="T51" fmla="*/ 198 h 365"/>
                <a:gd name="T52" fmla="*/ 10 w 271"/>
                <a:gd name="T53" fmla="*/ 180 h 365"/>
                <a:gd name="T54" fmla="*/ 33 w 271"/>
                <a:gd name="T55" fmla="*/ 190 h 365"/>
                <a:gd name="T56" fmla="*/ 33 w 271"/>
                <a:gd name="T57" fmla="*/ 142 h 365"/>
                <a:gd name="T58" fmla="*/ 26 w 271"/>
                <a:gd name="T59" fmla="*/ 68 h 365"/>
                <a:gd name="T60" fmla="*/ 99 w 271"/>
                <a:gd name="T61" fmla="*/ 2 h 365"/>
                <a:gd name="T62" fmla="*/ 184 w 271"/>
                <a:gd name="T63" fmla="*/ 0 h 365"/>
                <a:gd name="T64" fmla="*/ 278 w 271"/>
                <a:gd name="T65" fmla="*/ 66 h 365"/>
                <a:gd name="T66" fmla="*/ 280 w 271"/>
                <a:gd name="T67" fmla="*/ 18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02 w 272"/>
                <a:gd name="T1" fmla="*/ 25 h 214"/>
                <a:gd name="T2" fmla="*/ 256 w 272"/>
                <a:gd name="T3" fmla="*/ 58 h 214"/>
                <a:gd name="T4" fmla="*/ 275 w 272"/>
                <a:gd name="T5" fmla="*/ 72 h 214"/>
                <a:gd name="T6" fmla="*/ 290 w 272"/>
                <a:gd name="T7" fmla="*/ 85 h 214"/>
                <a:gd name="T8" fmla="*/ 300 w 272"/>
                <a:gd name="T9" fmla="*/ 99 h 214"/>
                <a:gd name="T10" fmla="*/ 305 w 272"/>
                <a:gd name="T11" fmla="*/ 113 h 214"/>
                <a:gd name="T12" fmla="*/ 307 w 272"/>
                <a:gd name="T13" fmla="*/ 130 h 214"/>
                <a:gd name="T14" fmla="*/ 305 w 272"/>
                <a:gd name="T15" fmla="*/ 148 h 214"/>
                <a:gd name="T16" fmla="*/ 299 w 272"/>
                <a:gd name="T17" fmla="*/ 167 h 214"/>
                <a:gd name="T18" fmla="*/ 291 w 272"/>
                <a:gd name="T19" fmla="*/ 190 h 214"/>
                <a:gd name="T20" fmla="*/ 288 w 272"/>
                <a:gd name="T21" fmla="*/ 220 h 214"/>
                <a:gd name="T22" fmla="*/ 288 w 272"/>
                <a:gd name="T23" fmla="*/ 245 h 214"/>
                <a:gd name="T24" fmla="*/ 266 w 272"/>
                <a:gd name="T25" fmla="*/ 250 h 214"/>
                <a:gd name="T26" fmla="*/ 251 w 272"/>
                <a:gd name="T27" fmla="*/ 207 h 214"/>
                <a:gd name="T28" fmla="*/ 243 w 272"/>
                <a:gd name="T29" fmla="*/ 173 h 214"/>
                <a:gd name="T30" fmla="*/ 244 w 272"/>
                <a:gd name="T31" fmla="*/ 138 h 214"/>
                <a:gd name="T32" fmla="*/ 255 w 272"/>
                <a:gd name="T33" fmla="*/ 95 h 214"/>
                <a:gd name="T34" fmla="*/ 209 w 272"/>
                <a:gd name="T35" fmla="*/ 65 h 214"/>
                <a:gd name="T36" fmla="*/ 146 w 272"/>
                <a:gd name="T37" fmla="*/ 65 h 214"/>
                <a:gd name="T38" fmla="*/ 133 w 272"/>
                <a:gd name="T39" fmla="*/ 71 h 214"/>
                <a:gd name="T40" fmla="*/ 123 w 272"/>
                <a:gd name="T41" fmla="*/ 76 h 214"/>
                <a:gd name="T42" fmla="*/ 112 w 272"/>
                <a:gd name="T43" fmla="*/ 82 h 214"/>
                <a:gd name="T44" fmla="*/ 102 w 272"/>
                <a:gd name="T45" fmla="*/ 86 h 214"/>
                <a:gd name="T46" fmla="*/ 89 w 272"/>
                <a:gd name="T47" fmla="*/ 91 h 214"/>
                <a:gd name="T48" fmla="*/ 79 w 272"/>
                <a:gd name="T49" fmla="*/ 95 h 214"/>
                <a:gd name="T50" fmla="*/ 67 w 272"/>
                <a:gd name="T51" fmla="*/ 99 h 214"/>
                <a:gd name="T52" fmla="*/ 54 w 272"/>
                <a:gd name="T53" fmla="*/ 102 h 214"/>
                <a:gd name="T54" fmla="*/ 38 w 272"/>
                <a:gd name="T55" fmla="*/ 113 h 214"/>
                <a:gd name="T56" fmla="*/ 46 w 272"/>
                <a:gd name="T57" fmla="*/ 140 h 214"/>
                <a:gd name="T58" fmla="*/ 51 w 272"/>
                <a:gd name="T59" fmla="*/ 162 h 214"/>
                <a:gd name="T60" fmla="*/ 51 w 272"/>
                <a:gd name="T61" fmla="*/ 183 h 214"/>
                <a:gd name="T62" fmla="*/ 45 w 272"/>
                <a:gd name="T63" fmla="*/ 209 h 214"/>
                <a:gd name="T64" fmla="*/ 45 w 272"/>
                <a:gd name="T65" fmla="*/ 250 h 214"/>
                <a:gd name="T66" fmla="*/ 24 w 272"/>
                <a:gd name="T67" fmla="*/ 225 h 214"/>
                <a:gd name="T68" fmla="*/ 10 w 272"/>
                <a:gd name="T69" fmla="*/ 190 h 214"/>
                <a:gd name="T70" fmla="*/ 7 w 272"/>
                <a:gd name="T71" fmla="*/ 174 h 214"/>
                <a:gd name="T72" fmla="*/ 2 w 272"/>
                <a:gd name="T73" fmla="*/ 158 h 214"/>
                <a:gd name="T74" fmla="*/ 0 w 272"/>
                <a:gd name="T75" fmla="*/ 143 h 214"/>
                <a:gd name="T76" fmla="*/ 0 w 272"/>
                <a:gd name="T77" fmla="*/ 126 h 214"/>
                <a:gd name="T78" fmla="*/ 2 w 272"/>
                <a:gd name="T79" fmla="*/ 112 h 214"/>
                <a:gd name="T80" fmla="*/ 8 w 272"/>
                <a:gd name="T81" fmla="*/ 102 h 214"/>
                <a:gd name="T82" fmla="*/ 18 w 272"/>
                <a:gd name="T83" fmla="*/ 92 h 214"/>
                <a:gd name="T84" fmla="*/ 35 w 272"/>
                <a:gd name="T85" fmla="*/ 89 h 214"/>
                <a:gd name="T86" fmla="*/ 38 w 272"/>
                <a:gd name="T87" fmla="*/ 55 h 214"/>
                <a:gd name="T88" fmla="*/ 70 w 272"/>
                <a:gd name="T89" fmla="*/ 15 h 214"/>
                <a:gd name="T90" fmla="*/ 137 w 272"/>
                <a:gd name="T91" fmla="*/ 0 h 214"/>
                <a:gd name="T92" fmla="*/ 202 w 272"/>
                <a:gd name="T93" fmla="*/ 2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89 w 99"/>
                <a:gd name="T1" fmla="*/ 86 h 304"/>
                <a:gd name="T2" fmla="*/ 89 w 99"/>
                <a:gd name="T3" fmla="*/ 141 h 304"/>
                <a:gd name="T4" fmla="*/ 111 w 99"/>
                <a:gd name="T5" fmla="*/ 178 h 304"/>
                <a:gd name="T6" fmla="*/ 110 w 99"/>
                <a:gd name="T7" fmla="*/ 223 h 304"/>
                <a:gd name="T8" fmla="*/ 110 w 99"/>
                <a:gd name="T9" fmla="*/ 290 h 304"/>
                <a:gd name="T10" fmla="*/ 89 w 99"/>
                <a:gd name="T11" fmla="*/ 309 h 304"/>
                <a:gd name="T12" fmla="*/ 61 w 99"/>
                <a:gd name="T13" fmla="*/ 328 h 304"/>
                <a:gd name="T14" fmla="*/ 52 w 99"/>
                <a:gd name="T15" fmla="*/ 355 h 304"/>
                <a:gd name="T16" fmla="*/ 13 w 99"/>
                <a:gd name="T17" fmla="*/ 355 h 304"/>
                <a:gd name="T18" fmla="*/ 0 w 99"/>
                <a:gd name="T19" fmla="*/ 328 h 304"/>
                <a:gd name="T20" fmla="*/ 38 w 99"/>
                <a:gd name="T21" fmla="*/ 322 h 304"/>
                <a:gd name="T22" fmla="*/ 17 w 99"/>
                <a:gd name="T23" fmla="*/ 312 h 304"/>
                <a:gd name="T24" fmla="*/ 1 w 99"/>
                <a:gd name="T25" fmla="*/ 312 h 304"/>
                <a:gd name="T26" fmla="*/ 1 w 99"/>
                <a:gd name="T27" fmla="*/ 290 h 304"/>
                <a:gd name="T28" fmla="*/ 20 w 99"/>
                <a:gd name="T29" fmla="*/ 295 h 304"/>
                <a:gd name="T30" fmla="*/ 57 w 99"/>
                <a:gd name="T31" fmla="*/ 293 h 304"/>
                <a:gd name="T32" fmla="*/ 57 w 99"/>
                <a:gd name="T33" fmla="*/ 273 h 304"/>
                <a:gd name="T34" fmla="*/ 27 w 99"/>
                <a:gd name="T35" fmla="*/ 273 h 304"/>
                <a:gd name="T36" fmla="*/ 0 w 99"/>
                <a:gd name="T37" fmla="*/ 266 h 304"/>
                <a:gd name="T38" fmla="*/ 0 w 99"/>
                <a:gd name="T39" fmla="*/ 239 h 304"/>
                <a:gd name="T40" fmla="*/ 22 w 99"/>
                <a:gd name="T41" fmla="*/ 237 h 304"/>
                <a:gd name="T42" fmla="*/ 48 w 99"/>
                <a:gd name="T43" fmla="*/ 259 h 304"/>
                <a:gd name="T44" fmla="*/ 67 w 99"/>
                <a:gd name="T45" fmla="*/ 250 h 304"/>
                <a:gd name="T46" fmla="*/ 52 w 99"/>
                <a:gd name="T47" fmla="*/ 223 h 304"/>
                <a:gd name="T48" fmla="*/ 71 w 99"/>
                <a:gd name="T49" fmla="*/ 214 h 304"/>
                <a:gd name="T50" fmla="*/ 57 w 99"/>
                <a:gd name="T51" fmla="*/ 197 h 304"/>
                <a:gd name="T52" fmla="*/ 67 w 99"/>
                <a:gd name="T53" fmla="*/ 175 h 304"/>
                <a:gd name="T54" fmla="*/ 38 w 99"/>
                <a:gd name="T55" fmla="*/ 175 h 304"/>
                <a:gd name="T56" fmla="*/ 52 w 99"/>
                <a:gd name="T57" fmla="*/ 158 h 304"/>
                <a:gd name="T58" fmla="*/ 71 w 99"/>
                <a:gd name="T59" fmla="*/ 158 h 304"/>
                <a:gd name="T60" fmla="*/ 89 w 99"/>
                <a:gd name="T61" fmla="*/ 161 h 304"/>
                <a:gd name="T62" fmla="*/ 77 w 99"/>
                <a:gd name="T63" fmla="*/ 127 h 304"/>
                <a:gd name="T64" fmla="*/ 52 w 99"/>
                <a:gd name="T65" fmla="*/ 118 h 304"/>
                <a:gd name="T66" fmla="*/ 13 w 99"/>
                <a:gd name="T67" fmla="*/ 118 h 304"/>
                <a:gd name="T68" fmla="*/ 8 w 99"/>
                <a:gd name="T69" fmla="*/ 98 h 304"/>
                <a:gd name="T70" fmla="*/ 8 w 99"/>
                <a:gd name="T71" fmla="*/ 62 h 304"/>
                <a:gd name="T72" fmla="*/ 4 w 99"/>
                <a:gd name="T73" fmla="*/ 27 h 304"/>
                <a:gd name="T74" fmla="*/ 27 w 99"/>
                <a:gd name="T75" fmla="*/ 0 h 304"/>
                <a:gd name="T76" fmla="*/ 53 w 99"/>
                <a:gd name="T77" fmla="*/ 4 h 304"/>
                <a:gd name="T78" fmla="*/ 72 w 99"/>
                <a:gd name="T79" fmla="*/ 7 h 304"/>
                <a:gd name="T80" fmla="*/ 86 w 99"/>
                <a:gd name="T81" fmla="*/ 12 h 304"/>
                <a:gd name="T82" fmla="*/ 95 w 99"/>
                <a:gd name="T83" fmla="*/ 19 h 304"/>
                <a:gd name="T84" fmla="*/ 99 w 99"/>
                <a:gd name="T85" fmla="*/ 28 h 304"/>
                <a:gd name="T86" fmla="*/ 99 w 99"/>
                <a:gd name="T87" fmla="*/ 42 h 304"/>
                <a:gd name="T88" fmla="*/ 95 w 99"/>
                <a:gd name="T89" fmla="*/ 61 h 304"/>
                <a:gd name="T90" fmla="*/ 89 w 99"/>
                <a:gd name="T91" fmla="*/ 86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20 w 33"/>
                <a:gd name="T1" fmla="*/ 6 h 81"/>
                <a:gd name="T2" fmla="*/ 36 w 33"/>
                <a:gd name="T3" fmla="*/ 29 h 81"/>
                <a:gd name="T4" fmla="*/ 26 w 33"/>
                <a:gd name="T5" fmla="*/ 55 h 81"/>
                <a:gd name="T6" fmla="*/ 38 w 33"/>
                <a:gd name="T7" fmla="*/ 72 h 81"/>
                <a:gd name="T8" fmla="*/ 38 w 33"/>
                <a:gd name="T9" fmla="*/ 95 h 81"/>
                <a:gd name="T10" fmla="*/ 20 w 33"/>
                <a:gd name="T11" fmla="*/ 89 h 81"/>
                <a:gd name="T12" fmla="*/ 0 w 33"/>
                <a:gd name="T13" fmla="*/ 91 h 81"/>
                <a:gd name="T14" fmla="*/ 0 w 33"/>
                <a:gd name="T15" fmla="*/ 59 h 81"/>
                <a:gd name="T16" fmla="*/ 7 w 33"/>
                <a:gd name="T17" fmla="*/ 29 h 81"/>
                <a:gd name="T18" fmla="*/ 3 w 33"/>
                <a:gd name="T19" fmla="*/ 0 h 81"/>
                <a:gd name="T20" fmla="*/ 6 w 33"/>
                <a:gd name="T21" fmla="*/ 1 h 81"/>
                <a:gd name="T22" fmla="*/ 10 w 33"/>
                <a:gd name="T23" fmla="*/ 2 h 81"/>
                <a:gd name="T24" fmla="*/ 16 w 33"/>
                <a:gd name="T25" fmla="*/ 5 h 81"/>
                <a:gd name="T26" fmla="*/ 20 w 33"/>
                <a:gd name="T27" fmla="*/ 6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32 w 30"/>
                <a:gd name="T1" fmla="*/ 0 h 84"/>
                <a:gd name="T2" fmla="*/ 9 w 30"/>
                <a:gd name="T3" fmla="*/ 6 h 84"/>
                <a:gd name="T4" fmla="*/ 0 w 30"/>
                <a:gd name="T5" fmla="*/ 36 h 84"/>
                <a:gd name="T6" fmla="*/ 22 w 30"/>
                <a:gd name="T7" fmla="*/ 20 h 84"/>
                <a:gd name="T8" fmla="*/ 16 w 30"/>
                <a:gd name="T9" fmla="*/ 56 h 84"/>
                <a:gd name="T10" fmla="*/ 0 w 30"/>
                <a:gd name="T11" fmla="*/ 58 h 84"/>
                <a:gd name="T12" fmla="*/ 0 w 30"/>
                <a:gd name="T13" fmla="*/ 95 h 84"/>
                <a:gd name="T14" fmla="*/ 16 w 30"/>
                <a:gd name="T15" fmla="*/ 98 h 84"/>
                <a:gd name="T16" fmla="*/ 22 w 30"/>
                <a:gd name="T17" fmla="*/ 72 h 84"/>
                <a:gd name="T18" fmla="*/ 34 w 30"/>
                <a:gd name="T19" fmla="*/ 39 h 84"/>
                <a:gd name="T20" fmla="*/ 32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377 w 353"/>
                <a:gd name="T1" fmla="*/ 0 h 672"/>
                <a:gd name="T2" fmla="*/ 350 w 353"/>
                <a:gd name="T3" fmla="*/ 67 h 672"/>
                <a:gd name="T4" fmla="*/ 287 w 353"/>
                <a:gd name="T5" fmla="*/ 102 h 672"/>
                <a:gd name="T6" fmla="*/ 237 w 353"/>
                <a:gd name="T7" fmla="*/ 113 h 672"/>
                <a:gd name="T8" fmla="*/ 200 w 353"/>
                <a:gd name="T9" fmla="*/ 89 h 672"/>
                <a:gd name="T10" fmla="*/ 184 w 353"/>
                <a:gd name="T11" fmla="*/ 58 h 672"/>
                <a:gd name="T12" fmla="*/ 160 w 353"/>
                <a:gd name="T13" fmla="*/ 127 h 672"/>
                <a:gd name="T14" fmla="*/ 65 w 353"/>
                <a:gd name="T15" fmla="*/ 306 h 672"/>
                <a:gd name="T16" fmla="*/ 21 w 353"/>
                <a:gd name="T17" fmla="*/ 585 h 672"/>
                <a:gd name="T18" fmla="*/ 0 w 353"/>
                <a:gd name="T19" fmla="*/ 786 h 672"/>
                <a:gd name="T20" fmla="*/ 110 w 353"/>
                <a:gd name="T21" fmla="*/ 590 h 672"/>
                <a:gd name="T22" fmla="*/ 237 w 353"/>
                <a:gd name="T23" fmla="*/ 251 h 672"/>
                <a:gd name="T24" fmla="*/ 265 w 353"/>
                <a:gd name="T25" fmla="*/ 179 h 672"/>
                <a:gd name="T26" fmla="*/ 326 w 353"/>
                <a:gd name="T27" fmla="*/ 118 h 672"/>
                <a:gd name="T28" fmla="*/ 372 w 353"/>
                <a:gd name="T29" fmla="*/ 81 h 672"/>
                <a:gd name="T30" fmla="*/ 397 w 353"/>
                <a:gd name="T31" fmla="*/ 55 h 672"/>
                <a:gd name="T32" fmla="*/ 377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65 w 103"/>
                <a:gd name="T1" fmla="*/ 96 h 140"/>
                <a:gd name="T2" fmla="*/ 0 w 103"/>
                <a:gd name="T3" fmla="*/ 166 h 140"/>
                <a:gd name="T4" fmla="*/ 0 w 103"/>
                <a:gd name="T5" fmla="*/ 114 h 140"/>
                <a:gd name="T6" fmla="*/ 77 w 103"/>
                <a:gd name="T7" fmla="*/ 55 h 140"/>
                <a:gd name="T8" fmla="*/ 113 w 103"/>
                <a:gd name="T9" fmla="*/ 0 h 140"/>
                <a:gd name="T10" fmla="*/ 115 w 103"/>
                <a:gd name="T11" fmla="*/ 51 h 140"/>
                <a:gd name="T12" fmla="*/ 65 w 103"/>
                <a:gd name="T13" fmla="*/ 9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216 w 192"/>
                <a:gd name="T1" fmla="*/ 5 h 508"/>
                <a:gd name="T2" fmla="*/ 216 w 192"/>
                <a:gd name="T3" fmla="*/ 56 h 508"/>
                <a:gd name="T4" fmla="*/ 107 w 192"/>
                <a:gd name="T5" fmla="*/ 380 h 508"/>
                <a:gd name="T6" fmla="*/ 57 w 192"/>
                <a:gd name="T7" fmla="*/ 473 h 508"/>
                <a:gd name="T8" fmla="*/ 0 w 192"/>
                <a:gd name="T9" fmla="*/ 592 h 508"/>
                <a:gd name="T10" fmla="*/ 0 w 192"/>
                <a:gd name="T11" fmla="*/ 428 h 508"/>
                <a:gd name="T12" fmla="*/ 53 w 192"/>
                <a:gd name="T13" fmla="*/ 311 h 508"/>
                <a:gd name="T14" fmla="*/ 93 w 192"/>
                <a:gd name="T15" fmla="*/ 308 h 508"/>
                <a:gd name="T16" fmla="*/ 93 w 192"/>
                <a:gd name="T17" fmla="*/ 247 h 508"/>
                <a:gd name="T18" fmla="*/ 93 w 192"/>
                <a:gd name="T19" fmla="*/ 169 h 508"/>
                <a:gd name="T20" fmla="*/ 99 w 192"/>
                <a:gd name="T21" fmla="*/ 111 h 508"/>
                <a:gd name="T22" fmla="*/ 143 w 192"/>
                <a:gd name="T23" fmla="*/ 45 h 508"/>
                <a:gd name="T24" fmla="*/ 171 w 192"/>
                <a:gd name="T25" fmla="*/ 34 h 508"/>
                <a:gd name="T26" fmla="*/ 180 w 192"/>
                <a:gd name="T27" fmla="*/ 0 h 508"/>
                <a:gd name="T28" fmla="*/ 216 w 192"/>
                <a:gd name="T29" fmla="*/ 5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74 w 65"/>
                <a:gd name="T1" fmla="*/ 34 h 90"/>
                <a:gd name="T2" fmla="*/ 35 w 65"/>
                <a:gd name="T3" fmla="*/ 61 h 90"/>
                <a:gd name="T4" fmla="*/ 0 w 65"/>
                <a:gd name="T5" fmla="*/ 105 h 90"/>
                <a:gd name="T6" fmla="*/ 22 w 65"/>
                <a:gd name="T7" fmla="*/ 13 h 90"/>
                <a:gd name="T8" fmla="*/ 47 w 65"/>
                <a:gd name="T9" fmla="*/ 0 h 90"/>
                <a:gd name="T10" fmla="*/ 74 w 65"/>
                <a:gd name="T11" fmla="*/ 3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254 w 225"/>
                <a:gd name="T1" fmla="*/ 16 h 594"/>
                <a:gd name="T2" fmla="*/ 185 w 225"/>
                <a:gd name="T3" fmla="*/ 0 h 594"/>
                <a:gd name="T4" fmla="*/ 167 w 225"/>
                <a:gd name="T5" fmla="*/ 50 h 594"/>
                <a:gd name="T6" fmla="*/ 173 w 225"/>
                <a:gd name="T7" fmla="*/ 84 h 594"/>
                <a:gd name="T8" fmla="*/ 96 w 225"/>
                <a:gd name="T9" fmla="*/ 224 h 594"/>
                <a:gd name="T10" fmla="*/ 18 w 225"/>
                <a:gd name="T11" fmla="*/ 455 h 594"/>
                <a:gd name="T12" fmla="*/ 0 w 225"/>
                <a:gd name="T13" fmla="*/ 693 h 594"/>
                <a:gd name="T14" fmla="*/ 106 w 225"/>
                <a:gd name="T15" fmla="*/ 509 h 594"/>
                <a:gd name="T16" fmla="*/ 205 w 225"/>
                <a:gd name="T17" fmla="*/ 86 h 594"/>
                <a:gd name="T18" fmla="*/ 228 w 225"/>
                <a:gd name="T19" fmla="*/ 69 h 594"/>
                <a:gd name="T20" fmla="*/ 254 w 225"/>
                <a:gd name="T21" fmla="*/ 16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219 w 295"/>
                <a:gd name="T1" fmla="*/ 131 h 210"/>
                <a:gd name="T2" fmla="*/ 152 w 295"/>
                <a:gd name="T3" fmla="*/ 54 h 210"/>
                <a:gd name="T4" fmla="*/ 116 w 295"/>
                <a:gd name="T5" fmla="*/ 46 h 210"/>
                <a:gd name="T6" fmla="*/ 81 w 295"/>
                <a:gd name="T7" fmla="*/ 0 h 210"/>
                <a:gd name="T8" fmla="*/ 43 w 295"/>
                <a:gd name="T9" fmla="*/ 0 h 210"/>
                <a:gd name="T10" fmla="*/ 0 w 295"/>
                <a:gd name="T11" fmla="*/ 58 h 210"/>
                <a:gd name="T12" fmla="*/ 19 w 295"/>
                <a:gd name="T13" fmla="*/ 74 h 210"/>
                <a:gd name="T14" fmla="*/ 62 w 295"/>
                <a:gd name="T15" fmla="*/ 65 h 210"/>
                <a:gd name="T16" fmla="*/ 81 w 295"/>
                <a:gd name="T17" fmla="*/ 36 h 210"/>
                <a:gd name="T18" fmla="*/ 97 w 295"/>
                <a:gd name="T19" fmla="*/ 62 h 210"/>
                <a:gd name="T20" fmla="*/ 97 w 295"/>
                <a:gd name="T21" fmla="*/ 123 h 210"/>
                <a:gd name="T22" fmla="*/ 124 w 295"/>
                <a:gd name="T23" fmla="*/ 131 h 210"/>
                <a:gd name="T24" fmla="*/ 124 w 295"/>
                <a:gd name="T25" fmla="*/ 78 h 210"/>
                <a:gd name="T26" fmla="*/ 165 w 295"/>
                <a:gd name="T27" fmla="*/ 103 h 210"/>
                <a:gd name="T28" fmla="*/ 156 w 295"/>
                <a:gd name="T29" fmla="*/ 168 h 210"/>
                <a:gd name="T30" fmla="*/ 165 w 295"/>
                <a:gd name="T31" fmla="*/ 193 h 210"/>
                <a:gd name="T32" fmla="*/ 184 w 295"/>
                <a:gd name="T33" fmla="*/ 156 h 210"/>
                <a:gd name="T34" fmla="*/ 204 w 295"/>
                <a:gd name="T35" fmla="*/ 168 h 210"/>
                <a:gd name="T36" fmla="*/ 200 w 295"/>
                <a:gd name="T37" fmla="*/ 208 h 210"/>
                <a:gd name="T38" fmla="*/ 224 w 295"/>
                <a:gd name="T39" fmla="*/ 229 h 210"/>
                <a:gd name="T40" fmla="*/ 224 w 295"/>
                <a:gd name="T41" fmla="*/ 180 h 210"/>
                <a:gd name="T42" fmla="*/ 251 w 295"/>
                <a:gd name="T43" fmla="*/ 188 h 210"/>
                <a:gd name="T44" fmla="*/ 251 w 295"/>
                <a:gd name="T45" fmla="*/ 245 h 210"/>
                <a:gd name="T46" fmla="*/ 270 w 295"/>
                <a:gd name="T47" fmla="*/ 229 h 210"/>
                <a:gd name="T48" fmla="*/ 258 w 295"/>
                <a:gd name="T49" fmla="*/ 168 h 210"/>
                <a:gd name="T50" fmla="*/ 293 w 295"/>
                <a:gd name="T51" fmla="*/ 196 h 210"/>
                <a:gd name="T52" fmla="*/ 298 w 295"/>
                <a:gd name="T53" fmla="*/ 240 h 210"/>
                <a:gd name="T54" fmla="*/ 333 w 295"/>
                <a:gd name="T55" fmla="*/ 240 h 210"/>
                <a:gd name="T56" fmla="*/ 325 w 295"/>
                <a:gd name="T57" fmla="*/ 184 h 210"/>
                <a:gd name="T58" fmla="*/ 274 w 295"/>
                <a:gd name="T59" fmla="*/ 147 h 210"/>
                <a:gd name="T60" fmla="*/ 271 w 295"/>
                <a:gd name="T61" fmla="*/ 145 h 210"/>
                <a:gd name="T62" fmla="*/ 265 w 295"/>
                <a:gd name="T63" fmla="*/ 144 h 210"/>
                <a:gd name="T64" fmla="*/ 256 w 295"/>
                <a:gd name="T65" fmla="*/ 141 h 210"/>
                <a:gd name="T66" fmla="*/ 245 w 295"/>
                <a:gd name="T67" fmla="*/ 139 h 210"/>
                <a:gd name="T68" fmla="*/ 235 w 295"/>
                <a:gd name="T69" fmla="*/ 135 h 210"/>
                <a:gd name="T70" fmla="*/ 226 w 295"/>
                <a:gd name="T71" fmla="*/ 133 h 210"/>
                <a:gd name="T72" fmla="*/ 221 w 295"/>
                <a:gd name="T73" fmla="*/ 132 h 210"/>
                <a:gd name="T74" fmla="*/ 219 w 295"/>
                <a:gd name="T75" fmla="*/ 13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98 w 116"/>
                <a:gd name="T1" fmla="*/ 48 h 159"/>
                <a:gd name="T2" fmla="*/ 77 w 116"/>
                <a:gd name="T3" fmla="*/ 40 h 159"/>
                <a:gd name="T4" fmla="*/ 56 w 116"/>
                <a:gd name="T5" fmla="*/ 19 h 159"/>
                <a:gd name="T6" fmla="*/ 35 w 116"/>
                <a:gd name="T7" fmla="*/ 16 h 159"/>
                <a:gd name="T8" fmla="*/ 15 w 116"/>
                <a:gd name="T9" fmla="*/ 0 h 159"/>
                <a:gd name="T10" fmla="*/ 15 w 116"/>
                <a:gd name="T11" fmla="*/ 32 h 159"/>
                <a:gd name="T12" fmla="*/ 35 w 116"/>
                <a:gd name="T13" fmla="*/ 40 h 159"/>
                <a:gd name="T14" fmla="*/ 64 w 116"/>
                <a:gd name="T15" fmla="*/ 48 h 159"/>
                <a:gd name="T16" fmla="*/ 61 w 116"/>
                <a:gd name="T17" fmla="*/ 112 h 159"/>
                <a:gd name="T18" fmla="*/ 61 w 116"/>
                <a:gd name="T19" fmla="*/ 132 h 159"/>
                <a:gd name="T20" fmla="*/ 84 w 116"/>
                <a:gd name="T21" fmla="*/ 156 h 159"/>
                <a:gd name="T22" fmla="*/ 71 w 116"/>
                <a:gd name="T23" fmla="*/ 160 h 159"/>
                <a:gd name="T24" fmla="*/ 45 w 116"/>
                <a:gd name="T25" fmla="*/ 142 h 159"/>
                <a:gd name="T26" fmla="*/ 0 w 116"/>
                <a:gd name="T27" fmla="*/ 142 h 159"/>
                <a:gd name="T28" fmla="*/ 8 w 116"/>
                <a:gd name="T29" fmla="*/ 169 h 159"/>
                <a:gd name="T30" fmla="*/ 56 w 116"/>
                <a:gd name="T31" fmla="*/ 187 h 159"/>
                <a:gd name="T32" fmla="*/ 87 w 116"/>
                <a:gd name="T33" fmla="*/ 187 h 159"/>
                <a:gd name="T34" fmla="*/ 131 w 116"/>
                <a:gd name="T35" fmla="*/ 155 h 159"/>
                <a:gd name="T36" fmla="*/ 111 w 116"/>
                <a:gd name="T37" fmla="*/ 126 h 159"/>
                <a:gd name="T38" fmla="*/ 111 w 116"/>
                <a:gd name="T39" fmla="*/ 95 h 159"/>
                <a:gd name="T40" fmla="*/ 103 w 116"/>
                <a:gd name="T41" fmla="*/ 62 h 159"/>
                <a:gd name="T42" fmla="*/ 98 w 116"/>
                <a:gd name="T43" fmla="*/ 4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52 w 47"/>
                <a:gd name="T1" fmla="*/ 13 h 41"/>
                <a:gd name="T2" fmla="*/ 10 w 47"/>
                <a:gd name="T3" fmla="*/ 0 h 41"/>
                <a:gd name="T4" fmla="*/ 0 w 47"/>
                <a:gd name="T5" fmla="*/ 13 h 41"/>
                <a:gd name="T6" fmla="*/ 10 w 47"/>
                <a:gd name="T7" fmla="*/ 26 h 41"/>
                <a:gd name="T8" fmla="*/ 51 w 47"/>
                <a:gd name="T9" fmla="*/ 47 h 41"/>
                <a:gd name="T10" fmla="*/ 54 w 47"/>
                <a:gd name="T11" fmla="*/ 32 h 41"/>
                <a:gd name="T12" fmla="*/ 54 w 47"/>
                <a:gd name="T13" fmla="*/ 28 h 41"/>
                <a:gd name="T14" fmla="*/ 53 w 47"/>
                <a:gd name="T15" fmla="*/ 19 h 41"/>
                <a:gd name="T16" fmla="*/ 52 w 47"/>
                <a:gd name="T17" fmla="*/ 14 h 41"/>
                <a:gd name="T18" fmla="*/ 52 w 47"/>
                <a:gd name="T19" fmla="*/ 13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39 w 40"/>
                <a:gd name="T1" fmla="*/ 26 h 36"/>
                <a:gd name="T2" fmla="*/ 8 w 40"/>
                <a:gd name="T3" fmla="*/ 0 h 36"/>
                <a:gd name="T4" fmla="*/ 0 w 40"/>
                <a:gd name="T5" fmla="*/ 20 h 36"/>
                <a:gd name="T6" fmla="*/ 16 w 40"/>
                <a:gd name="T7" fmla="*/ 40 h 36"/>
                <a:gd name="T8" fmla="*/ 45 w 40"/>
                <a:gd name="T9" fmla="*/ 42 h 36"/>
                <a:gd name="T10" fmla="*/ 44 w 40"/>
                <a:gd name="T11" fmla="*/ 40 h 36"/>
                <a:gd name="T12" fmla="*/ 43 w 40"/>
                <a:gd name="T13" fmla="*/ 33 h 36"/>
                <a:gd name="T14" fmla="*/ 41 w 40"/>
                <a:gd name="T15" fmla="*/ 28 h 36"/>
                <a:gd name="T16" fmla="*/ 39 w 40"/>
                <a:gd name="T17" fmla="*/ 2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34 w 38"/>
                <a:gd name="T1" fmla="*/ 16 h 32"/>
                <a:gd name="T2" fmla="*/ 5 w 38"/>
                <a:gd name="T3" fmla="*/ 0 h 32"/>
                <a:gd name="T4" fmla="*/ 0 w 38"/>
                <a:gd name="T5" fmla="*/ 16 h 32"/>
                <a:gd name="T6" fmla="*/ 19 w 38"/>
                <a:gd name="T7" fmla="*/ 32 h 32"/>
                <a:gd name="T8" fmla="*/ 43 w 38"/>
                <a:gd name="T9" fmla="*/ 37 h 32"/>
                <a:gd name="T10" fmla="*/ 43 w 38"/>
                <a:gd name="T11" fmla="*/ 21 h 32"/>
                <a:gd name="T12" fmla="*/ 34 w 38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28 w 35"/>
                <a:gd name="T1" fmla="*/ 18 h 30"/>
                <a:gd name="T2" fmla="*/ 0 w 35"/>
                <a:gd name="T3" fmla="*/ 0 h 30"/>
                <a:gd name="T4" fmla="*/ 0 w 35"/>
                <a:gd name="T5" fmla="*/ 34 h 30"/>
                <a:gd name="T6" fmla="*/ 25 w 35"/>
                <a:gd name="T7" fmla="*/ 35 h 30"/>
                <a:gd name="T8" fmla="*/ 38 w 35"/>
                <a:gd name="T9" fmla="*/ 29 h 30"/>
                <a:gd name="T10" fmla="*/ 28 w 35"/>
                <a:gd name="T11" fmla="*/ 1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53 h 58"/>
                <a:gd name="T2" fmla="*/ 0 w 81"/>
                <a:gd name="T3" fmla="*/ 68 h 58"/>
                <a:gd name="T4" fmla="*/ 8 w 81"/>
                <a:gd name="T5" fmla="*/ 66 h 58"/>
                <a:gd name="T6" fmla="*/ 16 w 81"/>
                <a:gd name="T7" fmla="*/ 62 h 58"/>
                <a:gd name="T8" fmla="*/ 24 w 81"/>
                <a:gd name="T9" fmla="*/ 55 h 58"/>
                <a:gd name="T10" fmla="*/ 34 w 81"/>
                <a:gd name="T11" fmla="*/ 48 h 58"/>
                <a:gd name="T12" fmla="*/ 41 w 81"/>
                <a:gd name="T13" fmla="*/ 26 h 58"/>
                <a:gd name="T14" fmla="*/ 71 w 81"/>
                <a:gd name="T15" fmla="*/ 21 h 58"/>
                <a:gd name="T16" fmla="*/ 90 w 81"/>
                <a:gd name="T17" fmla="*/ 12 h 58"/>
                <a:gd name="T18" fmla="*/ 39 w 81"/>
                <a:gd name="T19" fmla="*/ 1 h 58"/>
                <a:gd name="T20" fmla="*/ 0 w 81"/>
                <a:gd name="T21" fmla="*/ 0 h 58"/>
                <a:gd name="T22" fmla="*/ 0 w 81"/>
                <a:gd name="T23" fmla="*/ 14 h 58"/>
                <a:gd name="T24" fmla="*/ 32 w 81"/>
                <a:gd name="T25" fmla="*/ 19 h 58"/>
                <a:gd name="T26" fmla="*/ 23 w 81"/>
                <a:gd name="T27" fmla="*/ 41 h 58"/>
                <a:gd name="T28" fmla="*/ 17 w 81"/>
                <a:gd name="T29" fmla="*/ 45 h 58"/>
                <a:gd name="T30" fmla="*/ 11 w 81"/>
                <a:gd name="T31" fmla="*/ 48 h 58"/>
                <a:gd name="T32" fmla="*/ 6 w 81"/>
                <a:gd name="T33" fmla="*/ 52 h 58"/>
                <a:gd name="T34" fmla="*/ 0 w 81"/>
                <a:gd name="T35" fmla="*/ 5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24 w 109"/>
                <a:gd name="T1" fmla="*/ 16 h 61"/>
                <a:gd name="T2" fmla="*/ 124 w 109"/>
                <a:gd name="T3" fmla="*/ 2 h 61"/>
                <a:gd name="T4" fmla="*/ 97 w 109"/>
                <a:gd name="T5" fmla="*/ 0 h 61"/>
                <a:gd name="T6" fmla="*/ 47 w 109"/>
                <a:gd name="T7" fmla="*/ 0 h 61"/>
                <a:gd name="T8" fmla="*/ 20 w 109"/>
                <a:gd name="T9" fmla="*/ 0 h 61"/>
                <a:gd name="T10" fmla="*/ 0 w 109"/>
                <a:gd name="T11" fmla="*/ 1 h 61"/>
                <a:gd name="T12" fmla="*/ 0 w 109"/>
                <a:gd name="T13" fmla="*/ 13 h 61"/>
                <a:gd name="T14" fmla="*/ 33 w 109"/>
                <a:gd name="T15" fmla="*/ 16 h 61"/>
                <a:gd name="T16" fmla="*/ 26 w 109"/>
                <a:gd name="T17" fmla="*/ 42 h 61"/>
                <a:gd name="T18" fmla="*/ 18 w 109"/>
                <a:gd name="T19" fmla="*/ 46 h 61"/>
                <a:gd name="T20" fmla="*/ 11 w 109"/>
                <a:gd name="T21" fmla="*/ 49 h 61"/>
                <a:gd name="T22" fmla="*/ 7 w 109"/>
                <a:gd name="T23" fmla="*/ 53 h 61"/>
                <a:gd name="T24" fmla="*/ 0 w 109"/>
                <a:gd name="T25" fmla="*/ 54 h 61"/>
                <a:gd name="T26" fmla="*/ 0 w 109"/>
                <a:gd name="T27" fmla="*/ 69 h 61"/>
                <a:gd name="T28" fmla="*/ 8 w 109"/>
                <a:gd name="T29" fmla="*/ 67 h 61"/>
                <a:gd name="T30" fmla="*/ 16 w 109"/>
                <a:gd name="T31" fmla="*/ 63 h 61"/>
                <a:gd name="T32" fmla="*/ 25 w 109"/>
                <a:gd name="T33" fmla="*/ 60 h 61"/>
                <a:gd name="T34" fmla="*/ 34 w 109"/>
                <a:gd name="T35" fmla="*/ 53 h 61"/>
                <a:gd name="T36" fmla="*/ 51 w 109"/>
                <a:gd name="T37" fmla="*/ 21 h 61"/>
                <a:gd name="T38" fmla="*/ 76 w 109"/>
                <a:gd name="T39" fmla="*/ 23 h 61"/>
                <a:gd name="T40" fmla="*/ 81 w 109"/>
                <a:gd name="T41" fmla="*/ 36 h 61"/>
                <a:gd name="T42" fmla="*/ 86 w 109"/>
                <a:gd name="T43" fmla="*/ 45 h 61"/>
                <a:gd name="T44" fmla="*/ 92 w 109"/>
                <a:gd name="T45" fmla="*/ 54 h 61"/>
                <a:gd name="T46" fmla="*/ 97 w 109"/>
                <a:gd name="T47" fmla="*/ 61 h 61"/>
                <a:gd name="T48" fmla="*/ 102 w 109"/>
                <a:gd name="T49" fmla="*/ 65 h 61"/>
                <a:gd name="T50" fmla="*/ 108 w 109"/>
                <a:gd name="T51" fmla="*/ 69 h 61"/>
                <a:gd name="T52" fmla="*/ 116 w 109"/>
                <a:gd name="T53" fmla="*/ 70 h 61"/>
                <a:gd name="T54" fmla="*/ 124 w 109"/>
                <a:gd name="T55" fmla="*/ 69 h 61"/>
                <a:gd name="T56" fmla="*/ 124 w 109"/>
                <a:gd name="T57" fmla="*/ 54 h 61"/>
                <a:gd name="T58" fmla="*/ 111 w 109"/>
                <a:gd name="T59" fmla="*/ 56 h 61"/>
                <a:gd name="T60" fmla="*/ 101 w 109"/>
                <a:gd name="T61" fmla="*/ 52 h 61"/>
                <a:gd name="T62" fmla="*/ 96 w 109"/>
                <a:gd name="T63" fmla="*/ 38 h 61"/>
                <a:gd name="T64" fmla="*/ 92 w 109"/>
                <a:gd name="T65" fmla="*/ 16 h 61"/>
                <a:gd name="T66" fmla="*/ 115 w 109"/>
                <a:gd name="T67" fmla="*/ 14 h 61"/>
                <a:gd name="T68" fmla="*/ 124 w 109"/>
                <a:gd name="T69" fmla="*/ 16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47 w 43"/>
                <a:gd name="T1" fmla="*/ 12 h 60"/>
                <a:gd name="T2" fmla="*/ 47 w 43"/>
                <a:gd name="T3" fmla="*/ 0 h 60"/>
                <a:gd name="T4" fmla="*/ 0 w 43"/>
                <a:gd name="T5" fmla="*/ 2 h 60"/>
                <a:gd name="T6" fmla="*/ 5 w 43"/>
                <a:gd name="T7" fmla="*/ 27 h 60"/>
                <a:gd name="T8" fmla="*/ 13 w 43"/>
                <a:gd name="T9" fmla="*/ 46 h 60"/>
                <a:gd name="T10" fmla="*/ 21 w 43"/>
                <a:gd name="T11" fmla="*/ 60 h 60"/>
                <a:gd name="T12" fmla="*/ 32 w 43"/>
                <a:gd name="T13" fmla="*/ 67 h 60"/>
                <a:gd name="T14" fmla="*/ 34 w 43"/>
                <a:gd name="T15" fmla="*/ 69 h 60"/>
                <a:gd name="T16" fmla="*/ 38 w 43"/>
                <a:gd name="T17" fmla="*/ 70 h 60"/>
                <a:gd name="T18" fmla="*/ 42 w 43"/>
                <a:gd name="T19" fmla="*/ 70 h 60"/>
                <a:gd name="T20" fmla="*/ 47 w 43"/>
                <a:gd name="T21" fmla="*/ 69 h 60"/>
                <a:gd name="T22" fmla="*/ 47 w 43"/>
                <a:gd name="T23" fmla="*/ 54 h 60"/>
                <a:gd name="T24" fmla="*/ 34 w 43"/>
                <a:gd name="T25" fmla="*/ 54 h 60"/>
                <a:gd name="T26" fmla="*/ 25 w 43"/>
                <a:gd name="T27" fmla="*/ 48 h 60"/>
                <a:gd name="T28" fmla="*/ 20 w 43"/>
                <a:gd name="T29" fmla="*/ 34 h 60"/>
                <a:gd name="T30" fmla="*/ 15 w 43"/>
                <a:gd name="T31" fmla="*/ 12 h 60"/>
                <a:gd name="T32" fmla="*/ 38 w 43"/>
                <a:gd name="T33" fmla="*/ 11 h 60"/>
                <a:gd name="T34" fmla="*/ 47 w 43"/>
                <a:gd name="T35" fmla="*/ 1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21 w 220"/>
                <a:gd name="T1" fmla="*/ 98 h 221"/>
                <a:gd name="T2" fmla="*/ 146 w 220"/>
                <a:gd name="T3" fmla="*/ 108 h 221"/>
                <a:gd name="T4" fmla="*/ 163 w 220"/>
                <a:gd name="T5" fmla="*/ 115 h 221"/>
                <a:gd name="T6" fmla="*/ 172 w 220"/>
                <a:gd name="T7" fmla="*/ 121 h 221"/>
                <a:gd name="T8" fmla="*/ 177 w 220"/>
                <a:gd name="T9" fmla="*/ 127 h 221"/>
                <a:gd name="T10" fmla="*/ 181 w 220"/>
                <a:gd name="T11" fmla="*/ 135 h 221"/>
                <a:gd name="T12" fmla="*/ 184 w 220"/>
                <a:gd name="T13" fmla="*/ 144 h 221"/>
                <a:gd name="T14" fmla="*/ 190 w 220"/>
                <a:gd name="T15" fmla="*/ 157 h 221"/>
                <a:gd name="T16" fmla="*/ 201 w 220"/>
                <a:gd name="T17" fmla="*/ 176 h 221"/>
                <a:gd name="T18" fmla="*/ 220 w 220"/>
                <a:gd name="T19" fmla="*/ 136 h 221"/>
                <a:gd name="T20" fmla="*/ 223 w 220"/>
                <a:gd name="T21" fmla="*/ 91 h 221"/>
                <a:gd name="T22" fmla="*/ 221 w 220"/>
                <a:gd name="T23" fmla="*/ 46 h 221"/>
                <a:gd name="T24" fmla="*/ 218 w 220"/>
                <a:gd name="T25" fmla="*/ 0 h 221"/>
                <a:gd name="T26" fmla="*/ 247 w 220"/>
                <a:gd name="T27" fmla="*/ 57 h 221"/>
                <a:gd name="T28" fmla="*/ 245 w 220"/>
                <a:gd name="T29" fmla="*/ 100 h 221"/>
                <a:gd name="T30" fmla="*/ 243 w 220"/>
                <a:gd name="T31" fmla="*/ 136 h 221"/>
                <a:gd name="T32" fmla="*/ 236 w 220"/>
                <a:gd name="T33" fmla="*/ 171 h 221"/>
                <a:gd name="T34" fmla="*/ 226 w 220"/>
                <a:gd name="T35" fmla="*/ 211 h 221"/>
                <a:gd name="T36" fmla="*/ 194 w 220"/>
                <a:gd name="T37" fmla="*/ 218 h 221"/>
                <a:gd name="T38" fmla="*/ 149 w 220"/>
                <a:gd name="T39" fmla="*/ 259 h 221"/>
                <a:gd name="T40" fmla="*/ 83 w 220"/>
                <a:gd name="T41" fmla="*/ 259 h 221"/>
                <a:gd name="T42" fmla="*/ 36 w 220"/>
                <a:gd name="T43" fmla="*/ 225 h 221"/>
                <a:gd name="T44" fmla="*/ 15 w 220"/>
                <a:gd name="T45" fmla="*/ 188 h 221"/>
                <a:gd name="T46" fmla="*/ 2 w 220"/>
                <a:gd name="T47" fmla="*/ 139 h 221"/>
                <a:gd name="T48" fmla="*/ 0 w 220"/>
                <a:gd name="T49" fmla="*/ 100 h 221"/>
                <a:gd name="T50" fmla="*/ 2 w 220"/>
                <a:gd name="T51" fmla="*/ 63 h 221"/>
                <a:gd name="T52" fmla="*/ 12 w 220"/>
                <a:gd name="T53" fmla="*/ 29 h 221"/>
                <a:gd name="T54" fmla="*/ 19 w 220"/>
                <a:gd name="T55" fmla="*/ 67 h 221"/>
                <a:gd name="T56" fmla="*/ 24 w 220"/>
                <a:gd name="T57" fmla="*/ 103 h 221"/>
                <a:gd name="T58" fmla="*/ 28 w 220"/>
                <a:gd name="T59" fmla="*/ 138 h 221"/>
                <a:gd name="T60" fmla="*/ 38 w 220"/>
                <a:gd name="T61" fmla="*/ 173 h 221"/>
                <a:gd name="T62" fmla="*/ 43 w 220"/>
                <a:gd name="T63" fmla="*/ 156 h 221"/>
                <a:gd name="T64" fmla="*/ 47 w 220"/>
                <a:gd name="T65" fmla="*/ 142 h 221"/>
                <a:gd name="T66" fmla="*/ 52 w 220"/>
                <a:gd name="T67" fmla="*/ 130 h 221"/>
                <a:gd name="T68" fmla="*/ 56 w 220"/>
                <a:gd name="T69" fmla="*/ 122 h 221"/>
                <a:gd name="T70" fmla="*/ 64 w 220"/>
                <a:gd name="T71" fmla="*/ 116 h 221"/>
                <a:gd name="T72" fmla="*/ 73 w 220"/>
                <a:gd name="T73" fmla="*/ 110 h 221"/>
                <a:gd name="T74" fmla="*/ 86 w 220"/>
                <a:gd name="T75" fmla="*/ 107 h 221"/>
                <a:gd name="T76" fmla="*/ 104 w 220"/>
                <a:gd name="T77" fmla="*/ 102 h 221"/>
                <a:gd name="T78" fmla="*/ 104 w 220"/>
                <a:gd name="T79" fmla="*/ 118 h 221"/>
                <a:gd name="T80" fmla="*/ 92 w 220"/>
                <a:gd name="T81" fmla="*/ 127 h 221"/>
                <a:gd name="T82" fmla="*/ 83 w 220"/>
                <a:gd name="T83" fmla="*/ 135 h 221"/>
                <a:gd name="T84" fmla="*/ 76 w 220"/>
                <a:gd name="T85" fmla="*/ 142 h 221"/>
                <a:gd name="T86" fmla="*/ 74 w 220"/>
                <a:gd name="T87" fmla="*/ 149 h 221"/>
                <a:gd name="T88" fmla="*/ 73 w 220"/>
                <a:gd name="T89" fmla="*/ 157 h 221"/>
                <a:gd name="T90" fmla="*/ 75 w 220"/>
                <a:gd name="T91" fmla="*/ 169 h 221"/>
                <a:gd name="T92" fmla="*/ 76 w 220"/>
                <a:gd name="T93" fmla="*/ 182 h 221"/>
                <a:gd name="T94" fmla="*/ 81 w 220"/>
                <a:gd name="T95" fmla="*/ 198 h 221"/>
                <a:gd name="T96" fmla="*/ 103 w 220"/>
                <a:gd name="T97" fmla="*/ 198 h 221"/>
                <a:gd name="T98" fmla="*/ 103 w 220"/>
                <a:gd name="T99" fmla="*/ 173 h 221"/>
                <a:gd name="T100" fmla="*/ 119 w 220"/>
                <a:gd name="T101" fmla="*/ 176 h 221"/>
                <a:gd name="T102" fmla="*/ 126 w 220"/>
                <a:gd name="T103" fmla="*/ 205 h 221"/>
                <a:gd name="T104" fmla="*/ 152 w 220"/>
                <a:gd name="T105" fmla="*/ 205 h 221"/>
                <a:gd name="T106" fmla="*/ 164 w 220"/>
                <a:gd name="T107" fmla="*/ 176 h 221"/>
                <a:gd name="T108" fmla="*/ 162 w 220"/>
                <a:gd name="T109" fmla="*/ 163 h 221"/>
                <a:gd name="T110" fmla="*/ 158 w 220"/>
                <a:gd name="T111" fmla="*/ 152 h 221"/>
                <a:gd name="T112" fmla="*/ 155 w 220"/>
                <a:gd name="T113" fmla="*/ 144 h 221"/>
                <a:gd name="T114" fmla="*/ 150 w 220"/>
                <a:gd name="T115" fmla="*/ 138 h 221"/>
                <a:gd name="T116" fmla="*/ 145 w 220"/>
                <a:gd name="T117" fmla="*/ 134 h 221"/>
                <a:gd name="T118" fmla="*/ 138 w 220"/>
                <a:gd name="T119" fmla="*/ 129 h 221"/>
                <a:gd name="T120" fmla="*/ 128 w 220"/>
                <a:gd name="T121" fmla="*/ 124 h 221"/>
                <a:gd name="T122" fmla="*/ 117 w 220"/>
                <a:gd name="T123" fmla="*/ 118 h 221"/>
                <a:gd name="T124" fmla="*/ 121 w 220"/>
                <a:gd name="T125" fmla="*/ 98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33 w 119"/>
                <a:gd name="T1" fmla="*/ 108 h 156"/>
                <a:gd name="T2" fmla="*/ 116 w 119"/>
                <a:gd name="T3" fmla="*/ 157 h 156"/>
                <a:gd name="T4" fmla="*/ 68 w 119"/>
                <a:gd name="T5" fmla="*/ 185 h 156"/>
                <a:gd name="T6" fmla="*/ 0 w 119"/>
                <a:gd name="T7" fmla="*/ 72 h 156"/>
                <a:gd name="T8" fmla="*/ 31 w 119"/>
                <a:gd name="T9" fmla="*/ 40 h 156"/>
                <a:gd name="T10" fmla="*/ 53 w 119"/>
                <a:gd name="T11" fmla="*/ 0 h 156"/>
                <a:gd name="T12" fmla="*/ 133 w 119"/>
                <a:gd name="T13" fmla="*/ 108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32 w 28"/>
                <a:gd name="T1" fmla="*/ 76 h 77"/>
                <a:gd name="T2" fmla="*/ 17 w 28"/>
                <a:gd name="T3" fmla="*/ 0 h 77"/>
                <a:gd name="T4" fmla="*/ 0 w 28"/>
                <a:gd name="T5" fmla="*/ 6 h 77"/>
                <a:gd name="T6" fmla="*/ 6 w 28"/>
                <a:gd name="T7" fmla="*/ 73 h 77"/>
                <a:gd name="T8" fmla="*/ 29 w 28"/>
                <a:gd name="T9" fmla="*/ 91 h 77"/>
                <a:gd name="T10" fmla="*/ 32 w 28"/>
                <a:gd name="T11" fmla="*/ 76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238 w 440"/>
                <a:gd name="T1" fmla="*/ 37 h 857"/>
                <a:gd name="T2" fmla="*/ 318 w 440"/>
                <a:gd name="T3" fmla="*/ 86 h 857"/>
                <a:gd name="T4" fmla="*/ 372 w 440"/>
                <a:gd name="T5" fmla="*/ 123 h 857"/>
                <a:gd name="T6" fmla="*/ 407 w 440"/>
                <a:gd name="T7" fmla="*/ 168 h 857"/>
                <a:gd name="T8" fmla="*/ 434 w 440"/>
                <a:gd name="T9" fmla="*/ 234 h 857"/>
                <a:gd name="T10" fmla="*/ 479 w 440"/>
                <a:gd name="T11" fmla="*/ 473 h 857"/>
                <a:gd name="T12" fmla="*/ 496 w 440"/>
                <a:gd name="T13" fmla="*/ 642 h 857"/>
                <a:gd name="T14" fmla="*/ 434 w 440"/>
                <a:gd name="T15" fmla="*/ 885 h 857"/>
                <a:gd name="T16" fmla="*/ 390 w 440"/>
                <a:gd name="T17" fmla="*/ 998 h 857"/>
                <a:gd name="T18" fmla="*/ 309 w 440"/>
                <a:gd name="T19" fmla="*/ 958 h 857"/>
                <a:gd name="T20" fmla="*/ 347 w 440"/>
                <a:gd name="T21" fmla="*/ 936 h 857"/>
                <a:gd name="T22" fmla="*/ 390 w 440"/>
                <a:gd name="T23" fmla="*/ 857 h 857"/>
                <a:gd name="T24" fmla="*/ 369 w 440"/>
                <a:gd name="T25" fmla="*/ 772 h 857"/>
                <a:gd name="T26" fmla="*/ 446 w 440"/>
                <a:gd name="T27" fmla="*/ 706 h 857"/>
                <a:gd name="T28" fmla="*/ 422 w 440"/>
                <a:gd name="T29" fmla="*/ 593 h 857"/>
                <a:gd name="T30" fmla="*/ 379 w 440"/>
                <a:gd name="T31" fmla="*/ 575 h 857"/>
                <a:gd name="T32" fmla="*/ 422 w 440"/>
                <a:gd name="T33" fmla="*/ 458 h 857"/>
                <a:gd name="T34" fmla="*/ 374 w 440"/>
                <a:gd name="T35" fmla="*/ 361 h 857"/>
                <a:gd name="T36" fmla="*/ 358 w 440"/>
                <a:gd name="T37" fmla="*/ 344 h 857"/>
                <a:gd name="T38" fmla="*/ 342 w 440"/>
                <a:gd name="T39" fmla="*/ 331 h 857"/>
                <a:gd name="T40" fmla="*/ 327 w 440"/>
                <a:gd name="T41" fmla="*/ 319 h 857"/>
                <a:gd name="T42" fmla="*/ 325 w 440"/>
                <a:gd name="T43" fmla="*/ 299 h 857"/>
                <a:gd name="T44" fmla="*/ 309 w 440"/>
                <a:gd name="T45" fmla="*/ 206 h 857"/>
                <a:gd name="T46" fmla="*/ 245 w 440"/>
                <a:gd name="T47" fmla="*/ 452 h 857"/>
                <a:gd name="T48" fmla="*/ 189 w 440"/>
                <a:gd name="T49" fmla="*/ 473 h 857"/>
                <a:gd name="T50" fmla="*/ 245 w 440"/>
                <a:gd name="T51" fmla="*/ 569 h 857"/>
                <a:gd name="T52" fmla="*/ 211 w 440"/>
                <a:gd name="T53" fmla="*/ 609 h 857"/>
                <a:gd name="T54" fmla="*/ 232 w 440"/>
                <a:gd name="T55" fmla="*/ 699 h 857"/>
                <a:gd name="T56" fmla="*/ 211 w 440"/>
                <a:gd name="T57" fmla="*/ 817 h 857"/>
                <a:gd name="T58" fmla="*/ 130 w 440"/>
                <a:gd name="T59" fmla="*/ 677 h 857"/>
                <a:gd name="T60" fmla="*/ 130 w 440"/>
                <a:gd name="T61" fmla="*/ 396 h 857"/>
                <a:gd name="T62" fmla="*/ 98 w 440"/>
                <a:gd name="T63" fmla="*/ 603 h 857"/>
                <a:gd name="T64" fmla="*/ 0 w 440"/>
                <a:gd name="T65" fmla="*/ 688 h 857"/>
                <a:gd name="T66" fmla="*/ 76 w 440"/>
                <a:gd name="T67" fmla="*/ 296 h 857"/>
                <a:gd name="T68" fmla="*/ 83 w 440"/>
                <a:gd name="T69" fmla="*/ 206 h 857"/>
                <a:gd name="T70" fmla="*/ 104 w 440"/>
                <a:gd name="T71" fmla="*/ 139 h 857"/>
                <a:gd name="T72" fmla="*/ 139 w 440"/>
                <a:gd name="T73" fmla="*/ 75 h 857"/>
                <a:gd name="T74" fmla="*/ 187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05 w 326"/>
                <a:gd name="T1" fmla="*/ 134 h 627"/>
                <a:gd name="T2" fmla="*/ 125 w 326"/>
                <a:gd name="T3" fmla="*/ 375 h 627"/>
                <a:gd name="T4" fmla="*/ 80 w 326"/>
                <a:gd name="T5" fmla="*/ 469 h 627"/>
                <a:gd name="T6" fmla="*/ 10 w 326"/>
                <a:gd name="T7" fmla="*/ 589 h 627"/>
                <a:gd name="T8" fmla="*/ 0 w 326"/>
                <a:gd name="T9" fmla="*/ 679 h 627"/>
                <a:gd name="T10" fmla="*/ 33 w 326"/>
                <a:gd name="T11" fmla="*/ 713 h 627"/>
                <a:gd name="T12" fmla="*/ 86 w 326"/>
                <a:gd name="T13" fmla="*/ 713 h 627"/>
                <a:gd name="T14" fmla="*/ 156 w 326"/>
                <a:gd name="T15" fmla="*/ 717 h 627"/>
                <a:gd name="T16" fmla="*/ 259 w 326"/>
                <a:gd name="T17" fmla="*/ 707 h 627"/>
                <a:gd name="T18" fmla="*/ 367 w 326"/>
                <a:gd name="T19" fmla="*/ 730 h 627"/>
                <a:gd name="T20" fmla="*/ 357 w 326"/>
                <a:gd name="T21" fmla="*/ 685 h 627"/>
                <a:gd name="T22" fmla="*/ 185 w 326"/>
                <a:gd name="T23" fmla="*/ 679 h 627"/>
                <a:gd name="T24" fmla="*/ 114 w 326"/>
                <a:gd name="T25" fmla="*/ 605 h 627"/>
                <a:gd name="T26" fmla="*/ 151 w 326"/>
                <a:gd name="T27" fmla="*/ 465 h 627"/>
                <a:gd name="T28" fmla="*/ 232 w 326"/>
                <a:gd name="T29" fmla="*/ 200 h 627"/>
                <a:gd name="T30" fmla="*/ 270 w 326"/>
                <a:gd name="T31" fmla="*/ 0 h 627"/>
                <a:gd name="T32" fmla="*/ 205 w 326"/>
                <a:gd name="T33" fmla="*/ 134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3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61 w 74"/>
                <a:gd name="T1" fmla="*/ 0 h 146"/>
                <a:gd name="T2" fmla="*/ 83 w 74"/>
                <a:gd name="T3" fmla="*/ 76 h 146"/>
                <a:gd name="T4" fmla="*/ 83 w 74"/>
                <a:gd name="T5" fmla="*/ 170 h 146"/>
                <a:gd name="T6" fmla="*/ 0 w 74"/>
                <a:gd name="T7" fmla="*/ 170 h 146"/>
                <a:gd name="T8" fmla="*/ 0 w 74"/>
                <a:gd name="T9" fmla="*/ 92 h 146"/>
                <a:gd name="T10" fmla="*/ 45 w 74"/>
                <a:gd name="T11" fmla="*/ 52 h 146"/>
                <a:gd name="T12" fmla="*/ 61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8" name="AutoShape 49"/>
          <p:cNvSpPr>
            <a:spLocks noChangeArrowheads="1"/>
          </p:cNvSpPr>
          <p:nvPr/>
        </p:nvSpPr>
        <p:spPr bwMode="auto">
          <a:xfrm>
            <a:off x="6058484" y="1295400"/>
            <a:ext cx="2978011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>
              <a:lnSpc>
                <a:spcPct val="150000"/>
              </a:lnSpc>
            </a:pPr>
            <a:r>
              <a:rPr kumimoji="0" lang="ko-KR" altLang="en-US" dirty="0">
                <a:latin typeface="Arial" pitchFamily="34" charset="0"/>
              </a:rPr>
              <a:t>전처리와 분할 컴파일에 대하여 학습합니다</a:t>
            </a:r>
            <a:r>
              <a:rPr kumimoji="0" lang="en-US" altLang="ko-KR" dirty="0">
                <a:latin typeface="Arial" pitchFamily="34" charset="0"/>
              </a:rPr>
              <a:t>. </a:t>
            </a: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52" name="직선 연결선 51"/>
          <p:cNvCxnSpPr>
            <a:cxnSpLocks/>
            <a:stCxn id="3110" idx="1"/>
          </p:cNvCxnSpPr>
          <p:nvPr/>
        </p:nvCxnSpPr>
        <p:spPr>
          <a:xfrm flipH="1" flipV="1">
            <a:off x="5150449" y="3861048"/>
            <a:ext cx="684115" cy="43048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함수 매크로의 장단점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함수 매크로의 장단점</a:t>
            </a:r>
          </a:p>
          <a:p>
            <a:pPr lvl="1" eaLnBrk="1" hangingPunct="1"/>
            <a:r>
              <a:rPr lang="ko-KR" altLang="en-US" dirty="0"/>
              <a:t>함수 호출 단계가 필요 없어 실행 속도가 빠르다</a:t>
            </a:r>
            <a:r>
              <a:rPr lang="en-US" altLang="ko-KR" dirty="0"/>
              <a:t>. </a:t>
            </a:r>
          </a:p>
          <a:p>
            <a:pPr lvl="1" eaLnBrk="1" hangingPunct="1"/>
            <a:r>
              <a:rPr lang="ko-KR" altLang="en-US" dirty="0"/>
              <a:t>소스 코드의 길이가 길어진다</a:t>
            </a:r>
            <a:r>
              <a:rPr lang="en-US" altLang="ko-KR" dirty="0"/>
              <a:t>.</a:t>
            </a:r>
          </a:p>
          <a:p>
            <a:pPr lvl="1" eaLnBrk="1" hangingPunct="1"/>
            <a:endParaRPr lang="en-US" altLang="ko-KR" dirty="0"/>
          </a:p>
          <a:p>
            <a:pPr eaLnBrk="1" hangingPunct="1"/>
            <a:r>
              <a:rPr lang="ko-KR" altLang="en-US" dirty="0"/>
              <a:t>간단한 기능은 매크로를 사용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32667-614A-46C8-9695-29D41B7413EA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3832570"/>
            <a:ext cx="7777162" cy="72008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s-E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MIN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 y)	((x) &lt; (y) ? (x) : (y))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ABS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(x)		((x) &gt; 0 ? (x) : -(x))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A70C352A-38E4-43C9-917E-AEDD7C5E85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004437"/>
            <a:ext cx="8153400" cy="3687325"/>
          </a:xfr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6389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비트 조작하기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 err="1">
                <a:latin typeface="YDVYMjOStd12"/>
              </a:rPr>
              <a:t>아두이노</a:t>
            </a:r>
            <a:r>
              <a:rPr lang="en-US" altLang="ko-KR" sz="1800" b="0" i="0" u="none" strike="noStrike" baseline="0" dirty="0">
                <a:latin typeface="YDVYMjOStd12"/>
              </a:rPr>
              <a:t>(Arduino)</a:t>
            </a:r>
            <a:r>
              <a:rPr lang="ko-KR" altLang="en-US" sz="1800" b="0" i="0" u="none" strike="noStrike" baseline="0" dirty="0">
                <a:latin typeface="YDVYMjOStd12"/>
              </a:rPr>
              <a:t> 같은 경우에는 모든 입출력 자체가 비트 단위로만 가능하다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따라서 비트 연산은 </a:t>
            </a:r>
            <a:r>
              <a:rPr lang="ko-KR" altLang="en-US" sz="1800" b="0" i="0" u="none" strike="noStrike" baseline="0" dirty="0" err="1">
                <a:latin typeface="YDVYMjOStd12"/>
              </a:rPr>
              <a:t>아두이노에서</a:t>
            </a:r>
            <a:r>
              <a:rPr lang="ko-KR" altLang="en-US" sz="1800" b="0" i="0" u="none" strike="noStrike" baseline="0" dirty="0">
                <a:latin typeface="YDVYMjOStd12"/>
              </a:rPr>
              <a:t> 매우 중요하다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8661EC5-DE99-469F-8ECE-130FC1DCD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92896"/>
            <a:ext cx="491545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비트 조작하기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다음의 매크로를 테스트하는 프로그램을 작성하라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SETBIT(x, n)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는 변수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의 비트 위치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을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로 만든다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CLEARBIT(x, n)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는 변수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의 비트 위치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을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로 만든다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TESTBIT(x, n)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는 변수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의 비트 위치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을 검사한다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  <a:endParaRPr lang="ko-KR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16739" y="3954839"/>
            <a:ext cx="7210425" cy="93610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pt-BR" altLang="en-US" sz="1600" dirty="0">
                <a:latin typeface="Consolas" panose="020B0609020204030204" pitchFamily="49" charset="0"/>
              </a:rPr>
              <a:t>#define SETBIT(x, n)   ((x) |= (1&lt;&lt;(n)))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pt-BR" altLang="en-US" sz="1600" dirty="0">
                <a:latin typeface="Consolas" panose="020B0609020204030204" pitchFamily="49" charset="0"/>
              </a:rPr>
              <a:t>#define CLEARBIT(x, n) ((x) &amp;= ~(1&lt;&lt;(n)))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pt-BR" altLang="en-US" sz="1600" dirty="0">
                <a:latin typeface="Consolas" panose="020B0609020204030204" pitchFamily="49" charset="0"/>
              </a:rPr>
              <a:t>#define TESTBIT(x, n)  ((x) &amp; (1&lt;&lt;(n)))</a:t>
            </a:r>
            <a:endParaRPr lang="en-US" altLang="en-US" sz="1600" dirty="0">
              <a:latin typeface="Consolas" panose="020B0609020204030204" pitchFamily="49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D0EF87-D08A-4E35-B631-01992757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39" y="5157192"/>
            <a:ext cx="7210425" cy="12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5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Sol: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3419" y="1219200"/>
            <a:ext cx="7777162" cy="507650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매크로 예제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SETBIT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 n)     ((x) |= (1 &lt;&lt; (n)))</a:t>
            </a:r>
          </a:p>
          <a:p>
            <a:r>
              <a:rPr lang="pt-B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CLEARBIT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 n)   ((x) &amp;= ~(1 &lt;&lt; (n)))</a:t>
            </a:r>
          </a:p>
          <a:p>
            <a:r>
              <a:rPr lang="pt-B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TESTBIT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 n)    ((x) &amp; (1 &lt;&lt; (n)))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 = 0x1011;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"SETBIT(x, 8)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전 변수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x = %x\n"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SETBIT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 8);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"SETBIT(x, 8)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후 변수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x = %x\n"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"CLEARBIT(x, 8)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전 변수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x = %x\n"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CLEARBIT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(x, 8);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"CLEARBIT(x, 8)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후 변수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x = %x\n"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x);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119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#ifdef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2120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0" y="171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3" y="1772816"/>
            <a:ext cx="88677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4524"/>
            <a:ext cx="8748464" cy="28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01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어떤 회사에서 </a:t>
            </a:r>
            <a:r>
              <a:rPr lang="ko-KR" altLang="en-US" dirty="0" err="1"/>
              <a:t>리눅스와</a:t>
            </a:r>
            <a:r>
              <a:rPr lang="ko-KR" altLang="en-US" dirty="0"/>
              <a:t> </a:t>
            </a:r>
            <a:r>
              <a:rPr lang="ko-KR" altLang="en-US" dirty="0" err="1"/>
              <a:t>윈도우즈</a:t>
            </a:r>
            <a:r>
              <a:rPr lang="ko-KR" altLang="en-US" dirty="0"/>
              <a:t> 버전의 프로그램을 개발하였다고 하자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1776C13-37CA-4BDE-93A0-93A819A36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64904"/>
            <a:ext cx="748774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5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Sol: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90411" y="1700808"/>
            <a:ext cx="7777162" cy="48245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LINUX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n;</a:t>
            </a: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#ifdef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LINUX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리눅스 버전입니다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&amp;n);</a:t>
            </a: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윈도우 버전입니다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scanf_s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&amp;n);</a:t>
            </a: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064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함수 매크로의 사용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원의 면적을 계산하는 프로그램을 작성해보자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최대한 매크로를 많이 사용해보자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pPr lvl="1"/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PI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는 단순 매크로로 정의한다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pPr lvl="1"/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원의 면적을 계산하는 매크로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CIRCLE_AREA(r)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를 정의해보자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pPr lvl="1"/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DEBUG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를 정의한다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pPr lvl="1"/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DEBUG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가 정의되어 있으면 “디버깅 모드입니다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GOStd52"/>
              </a:rPr>
              <a:t>”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를 화면에 출력한다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2D0146-C885-413D-98B2-134CB1548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119498"/>
            <a:ext cx="7560840" cy="11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8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637C5C-D207-40AA-A118-F2004E5AB1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&amp;&amp;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연산자와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||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연산자를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and</a:t>
            </a:r>
            <a:r>
              <a:rPr lang="ko-KR" altLang="en-US" sz="1800" b="0" i="0" u="none" strike="noStrike" baseline="0" dirty="0">
                <a:latin typeface="YDVYMjOStd12"/>
              </a:rPr>
              <a:t>와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or</a:t>
            </a:r>
            <a:r>
              <a:rPr lang="ko-KR" altLang="en-US" sz="1800" b="0" i="0" u="none" strike="noStrike" baseline="0" dirty="0">
                <a:latin typeface="YDVYMjOStd12"/>
              </a:rPr>
              <a:t>로 바꾸어서 사용해본다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함수처럼 인수를 받을 수 있는 함수 매크로를 정의하고 사용해본다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ABDEF1-BEB5-4CD0-9D07-222B5174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79" y="2060848"/>
            <a:ext cx="7226442" cy="119775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6BF6589-BACA-4ECE-BC0D-736098E1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79" y="4293096"/>
            <a:ext cx="7226442" cy="15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06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Sol: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90411" y="1412776"/>
            <a:ext cx="7777162" cy="518457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DEBUG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PI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3.1415</a:t>
            </a:r>
          </a:p>
          <a:p>
            <a:r>
              <a:rPr lang="pt-B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CIRCLE_AREA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(r) (</a:t>
            </a:r>
            <a:r>
              <a:rPr lang="pt-BR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PI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*r*r)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radius, area;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#ifdef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DEBUG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디버깅 모드입니다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원의 반지름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&amp;radius);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area 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CIRCLE_AREA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(radius);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원의 면적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=%.2f"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area);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200" dirty="0">
              <a:latin typeface="Consolas" panose="020B0609020204030204" pitchFamily="49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298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D95DB-E079-4BB6-AE43-CB73F671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5E934C4-4653-47BC-8C29-0E1AFEC2BF7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72816"/>
            <a:ext cx="8153400" cy="1330589"/>
          </a:xfrm>
        </p:spPr>
      </p:pic>
    </p:spTree>
    <p:extLst>
      <p:ext uri="{BB962C8B-B14F-4D97-AF65-F5344CB8AC3E}">
        <p14:creationId xmlns:p14="http://schemas.microsoft.com/office/powerpoint/2010/main" val="1463773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#if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기호가 참으로 계산되면 컴파일</a:t>
            </a:r>
          </a:p>
          <a:p>
            <a:pPr eaLnBrk="1" hangingPunct="1"/>
            <a:r>
              <a:rPr lang="ko-KR" altLang="en-US" dirty="0"/>
              <a:t>조건은 상수이어야 하고 논리</a:t>
            </a:r>
            <a:r>
              <a:rPr lang="en-US" altLang="ko-KR" dirty="0"/>
              <a:t>, </a:t>
            </a:r>
            <a:r>
              <a:rPr lang="ko-KR" altLang="en-US" dirty="0"/>
              <a:t>관계 연산자 사용 가능</a:t>
            </a:r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en-US" altLang="ko-KR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7952" y="2564904"/>
            <a:ext cx="8298503" cy="381642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#if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(DEBUG == 1)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DEBUG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값이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이면 컴파일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"value=%d\n"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value);</a:t>
            </a: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#if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(VERSION &gt; 3)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버전이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3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이상이면 컴파일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#if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여기서부터 시작하여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test()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/*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여기에 주석이 있다면 코드 전체를 주석 처리하는 것이 쉽지 않다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*/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sub();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여기까지 주석 처리된다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844824"/>
            <a:ext cx="7777162" cy="2952328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NATION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NATION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1</a:t>
            </a:r>
          </a:p>
          <a:p>
            <a:pPr marL="0" indent="0">
              <a:buNone/>
            </a:pP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안녕하세요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?"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#elif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NATION == 2</a:t>
            </a:r>
          </a:p>
          <a:p>
            <a:pPr marL="0" indent="0">
              <a:buNone/>
            </a:pP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你好吗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?"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#else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"Hello World!"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altLang="ko-KR" sz="16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헤더 파일 중복 포함 막기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24936" cy="4495800"/>
          </a:xfrm>
        </p:spPr>
        <p:txBody>
          <a:bodyPr/>
          <a:lstStyle/>
          <a:p>
            <a:pPr latinLnBrk="0"/>
            <a:r>
              <a:rPr lang="ko-KR" altLang="en-US" dirty="0"/>
              <a:t>실수로 헤더 파일이 중복하여 소스 파일에 포함되면 예기치 못한 컴파일 오류를 발생시킨다</a:t>
            </a:r>
            <a:r>
              <a:rPr lang="en-US" altLang="ko-KR" dirty="0"/>
              <a:t>. </a:t>
            </a:r>
            <a:r>
              <a:rPr lang="ko-KR" altLang="en-US" dirty="0"/>
              <a:t>이것을 막기 위하여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#</a:t>
            </a:r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ifndef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ko-KR" altLang="en-US" dirty="0"/>
              <a:t>지시어를 사용할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1101" y="4162184"/>
            <a:ext cx="7777162" cy="20162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#include "</a:t>
            </a:r>
            <a:r>
              <a:rPr lang="en-US" altLang="ko-KR" sz="1600" dirty="0" err="1">
                <a:latin typeface="Consolas" panose="020B0609020204030204" pitchFamily="49" charset="0"/>
              </a:rPr>
              <a:t>student.h</a:t>
            </a:r>
            <a:r>
              <a:rPr lang="en-US" altLang="ko-KR" sz="16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#include "</a:t>
            </a:r>
            <a:r>
              <a:rPr lang="en-US" altLang="ko-KR" sz="1600" dirty="0" err="1">
                <a:latin typeface="Consolas" panose="020B0609020204030204" pitchFamily="49" charset="0"/>
              </a:rPr>
              <a:t>student.h</a:t>
            </a:r>
            <a:r>
              <a:rPr lang="en-US" altLang="ko-KR" sz="1600" dirty="0">
                <a:latin typeface="Consolas" panose="020B0609020204030204" pitchFamily="49" charset="0"/>
              </a:rPr>
              <a:t>"		// </a:t>
            </a:r>
            <a:r>
              <a:rPr lang="ko-KR" altLang="en-US" sz="1600" dirty="0">
                <a:latin typeface="Consolas" panose="020B0609020204030204" pitchFamily="49" charset="0"/>
              </a:rPr>
              <a:t>실수로 </a:t>
            </a:r>
            <a:r>
              <a:rPr lang="en-US" altLang="ko-KR" sz="1600" dirty="0">
                <a:latin typeface="Consolas" panose="020B0609020204030204" pitchFamily="49" charset="0"/>
              </a:rPr>
              <a:t>2</a:t>
            </a:r>
            <a:r>
              <a:rPr lang="ko-KR" altLang="en-US" sz="1600" dirty="0">
                <a:latin typeface="Consolas" panose="020B0609020204030204" pitchFamily="49" charset="0"/>
              </a:rPr>
              <a:t>번 포함시켰다</a:t>
            </a:r>
            <a:r>
              <a:rPr lang="en-US" altLang="ko-KR" sz="1600" dirty="0">
                <a:latin typeface="Consolas" panose="020B0609020204030204" pitchFamily="49" charset="0"/>
              </a:rPr>
              <a:t>!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altLang="ko-KR" sz="1600" dirty="0">
              <a:latin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main(void)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	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72522" y="2687960"/>
            <a:ext cx="7777162" cy="129614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struct STUDENT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	</a:t>
            </a:r>
            <a:r>
              <a:rPr lang="en-US" altLang="ko-KR" sz="1600" dirty="0" err="1"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number;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	char name[10];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7989573-A895-43AD-8E9E-42BA4E15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5527632"/>
            <a:ext cx="5832648" cy="10278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9598D49-6843-409E-A147-1B57789567CF}"/>
              </a:ext>
            </a:extLst>
          </p:cNvPr>
          <p:cNvCxnSpPr/>
          <p:nvPr/>
        </p:nvCxnSpPr>
        <p:spPr>
          <a:xfrm>
            <a:off x="2627784" y="4797152"/>
            <a:ext cx="64807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16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556792"/>
            <a:ext cx="7777162" cy="22322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#ifndef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STUDENT_H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STUDENT_H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name[10];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#endif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39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CC7696-8721-44BE-9E36-CD8F1E92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EC2442B-0D99-4490-8358-159971FE1E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23491" y="3501008"/>
            <a:ext cx="8153400" cy="1138117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01E4861-F296-4721-A3C7-355A8C8E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91" y="1579757"/>
            <a:ext cx="8052965" cy="18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9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다중 소스 파일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i="1">
                <a:solidFill>
                  <a:schemeClr val="tx2"/>
                </a:solidFill>
              </a:rPr>
              <a:t>단일 소스 파일</a:t>
            </a:r>
          </a:p>
          <a:p>
            <a:pPr lvl="1" eaLnBrk="1" hangingPunct="1"/>
            <a:r>
              <a:rPr lang="ko-KR" altLang="en-US"/>
              <a:t>파일의 크기가 너무 커진다</a:t>
            </a:r>
            <a:r>
              <a:rPr lang="en-US" altLang="ko-KR"/>
              <a:t>.</a:t>
            </a:r>
          </a:p>
          <a:p>
            <a:pPr lvl="1" eaLnBrk="1" hangingPunct="1"/>
            <a:r>
              <a:rPr lang="ko-KR" altLang="en-US"/>
              <a:t>소스 파일을 다시 사용하기가 어려움</a:t>
            </a:r>
          </a:p>
          <a:p>
            <a:pPr lvl="1" eaLnBrk="1" hangingPunct="1"/>
            <a:endParaRPr lang="ko-KR" altLang="en-US"/>
          </a:p>
          <a:p>
            <a:pPr eaLnBrk="1" hangingPunct="1"/>
            <a:r>
              <a:rPr lang="ko-KR" altLang="en-US" i="1">
                <a:solidFill>
                  <a:schemeClr val="tx2"/>
                </a:solidFill>
              </a:rPr>
              <a:t>다중 소스 파일</a:t>
            </a:r>
          </a:p>
          <a:p>
            <a:pPr lvl="1" eaLnBrk="1" hangingPunct="1"/>
            <a:r>
              <a:rPr lang="ko-KR" altLang="en-US"/>
              <a:t>서로 관련된 코드만을 모아서 하나의 소스 파일로 할 수 있음</a:t>
            </a:r>
          </a:p>
          <a:p>
            <a:pPr lvl="1" eaLnBrk="1" hangingPunct="1"/>
            <a:r>
              <a:rPr lang="ko-KR" altLang="en-US"/>
              <a:t>소스 파일을 재사용하기가 간편함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다중 소스 파일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4292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en-US" altLang="ko-KR" dirty="0"/>
              <a:t>9</a:t>
            </a:r>
            <a:r>
              <a:rPr lang="ko-KR" altLang="en-US" dirty="0"/>
              <a:t>의 제곱을 계산하여 화면에 출력하는 다음과 같은 프로그램을 작성해 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4128E5-D226-48EF-9C3B-EBE17046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36912"/>
            <a:ext cx="7559752" cy="11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9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637C5C-D207-40AA-A118-F2004E5AB1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정수의 거듭제곱을 구하는 프로그램을 </a:t>
            </a:r>
            <a:r>
              <a:rPr lang="en-US" altLang="ko-KR" sz="1800" b="0" i="0" u="none" strike="noStrike" baseline="0" dirty="0">
                <a:latin typeface="YDVYMjOStd12"/>
              </a:rPr>
              <a:t>2</a:t>
            </a:r>
            <a:r>
              <a:rPr lang="ko-KR" altLang="en-US" sz="1800" b="0" i="0" u="none" strike="noStrike" baseline="0" dirty="0">
                <a:latin typeface="YDVYMjOStd12"/>
              </a:rPr>
              <a:t>개의 소스 파일로 나누어서 작성해본다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6AE0C4-78A5-48AF-BAEB-3E6D32F50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49995"/>
            <a:ext cx="7416824" cy="11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5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다중 소스 파일 사용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15997" cy="48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64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예제</a:t>
            </a:r>
            <a:endParaRPr lang="en-US" altLang="ko-K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50825" y="1844675"/>
            <a:ext cx="4897438" cy="408238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다중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소스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파일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power.h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</a:rPr>
              <a:t> main(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400" dirty="0">
                <a:latin typeface="Consolas" panose="020B06090202040302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</a:rPr>
              <a:t>x,y</a:t>
            </a:r>
            <a:r>
              <a:rPr lang="en-US" altLang="en-US" sz="1400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printf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x의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값을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:"</a:t>
            </a:r>
            <a:r>
              <a:rPr lang="en-US" altLang="en-US" sz="1400" dirty="0">
                <a:latin typeface="Consolas" panose="020B0609020204030204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scanf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"%d"</a:t>
            </a:r>
            <a:r>
              <a:rPr lang="en-US" altLang="en-US" sz="1400" dirty="0">
                <a:latin typeface="Consolas" panose="020B0609020204030204" pitchFamily="49" charset="0"/>
              </a:rPr>
              <a:t>, &amp;x);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printf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y의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값을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:"</a:t>
            </a:r>
            <a:r>
              <a:rPr lang="en-US" altLang="en-US" sz="1400" dirty="0">
                <a:latin typeface="Consolas" panose="020B0609020204030204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scanf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"%d"</a:t>
            </a:r>
            <a:r>
              <a:rPr lang="en-US" altLang="en-US" sz="1400" dirty="0">
                <a:latin typeface="Consolas" panose="020B0609020204030204" pitchFamily="49" charset="0"/>
              </a:rPr>
              <a:t>, &amp;y);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printf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"%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d의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%d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제곱값은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%f\n"</a:t>
            </a:r>
            <a:r>
              <a:rPr lang="en-US" altLang="en-US" sz="1400" dirty="0">
                <a:latin typeface="Consolas" panose="020B0609020204030204" pitchFamily="49" charset="0"/>
              </a:rPr>
              <a:t>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              x, y, power(x, y));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400" dirty="0">
                <a:latin typeface="Consolas" panose="020B0609020204030204" pitchFamily="49" charset="0"/>
              </a:rPr>
              <a:t> 0;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0" y="282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5795963" y="3429000"/>
            <a:ext cx="2970084" cy="292893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다중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소스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파일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power.h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“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400" dirty="0">
                <a:latin typeface="Consolas" panose="020B0609020204030204" pitchFamily="49" charset="0"/>
              </a:rPr>
              <a:t> power(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</a:rPr>
              <a:t> x,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</a:rPr>
              <a:t> y)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400" dirty="0">
                <a:latin typeface="Consolas" panose="020B0609020204030204" pitchFamily="49" charset="0"/>
              </a:rPr>
              <a:t> result = 1.0;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</a:rPr>
              <a:t> = 0;i &lt; y; </a:t>
            </a:r>
            <a:r>
              <a:rPr lang="en-US" altLang="en-US" sz="1400" dirty="0" err="1"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</a:rPr>
              <a:t>++)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        result *= x;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400" dirty="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400" dirty="0">
                <a:latin typeface="Consolas" panose="020B0609020204030204" pitchFamily="49" charset="0"/>
              </a:rPr>
              <a:t> result;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5795962" y="1412875"/>
            <a:ext cx="2970085" cy="1512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>
                <a:solidFill>
                  <a:srgbClr val="008000"/>
                </a:solidFill>
                <a:latin typeface="Consolas" panose="020B0609020204030204" pitchFamily="49" charset="0"/>
              </a:rPr>
              <a:t>// power.c에 대한 헤더 파일</a:t>
            </a:r>
            <a:endParaRPr lang="en-US" altLang="en-US" sz="140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>
                <a:solidFill>
                  <a:srgbClr val="0000FF"/>
                </a:solidFill>
                <a:latin typeface="Consolas" panose="020B0609020204030204" pitchFamily="49" charset="0"/>
              </a:rPr>
              <a:t>#ifndef</a:t>
            </a:r>
            <a:r>
              <a:rPr lang="en-US" altLang="en-US" sz="1400">
                <a:latin typeface="Consolas" panose="020B0609020204030204" pitchFamily="49" charset="0"/>
              </a:rPr>
              <a:t> POWER_H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>
                <a:solidFill>
                  <a:srgbClr val="0000FF"/>
                </a:solidFill>
                <a:latin typeface="Consolas" panose="020B0609020204030204" pitchFamily="49" charset="0"/>
              </a:rPr>
              <a:t>#define</a:t>
            </a:r>
            <a:r>
              <a:rPr lang="en-US" altLang="en-US" sz="1400">
                <a:latin typeface="Consolas" panose="020B0609020204030204" pitchFamily="49" charset="0"/>
              </a:rPr>
              <a:t> POWER_H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400"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400">
                <a:latin typeface="Consolas" panose="020B0609020204030204" pitchFamily="49" charset="0"/>
              </a:rPr>
              <a:t> power(</a:t>
            </a:r>
            <a:r>
              <a:rPr lang="en-US" altLang="en-US" sz="14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>
                <a:latin typeface="Consolas" panose="020B0609020204030204" pitchFamily="49" charset="0"/>
              </a:rPr>
              <a:t> x, </a:t>
            </a:r>
            <a:r>
              <a:rPr lang="en-US" altLang="en-US" sz="14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>
                <a:latin typeface="Consolas" panose="020B0609020204030204" pitchFamily="49" charset="0"/>
              </a:rPr>
              <a:t> y);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400">
                <a:solidFill>
                  <a:srgbClr val="0000FF"/>
                </a:solidFill>
                <a:latin typeface="Consolas" panose="020B0609020204030204" pitchFamily="49" charset="0"/>
              </a:rPr>
              <a:t>#endif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50825" y="1608138"/>
            <a:ext cx="7809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main.c</a:t>
            </a:r>
            <a:endParaRPr lang="en-US" altLang="ko-KR" sz="1400" i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651500" y="1125538"/>
            <a:ext cx="880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i="1">
                <a:solidFill>
                  <a:srgbClr val="FF0000"/>
                </a:solidFill>
                <a:latin typeface="Consolas" panose="020B0609020204030204" pitchFamily="49" charset="0"/>
              </a:rPr>
              <a:t>power.h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723269" y="3182425"/>
            <a:ext cx="880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power.c</a:t>
            </a:r>
            <a:endParaRPr lang="en-US" altLang="ko-KR" sz="1400" i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5272088" y="21383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ko-KR"/>
          </a:p>
        </p:txBody>
      </p:sp>
      <p:grpSp>
        <p:nvGrpSpPr>
          <p:cNvPr id="35853" name="Group 101"/>
          <p:cNvGrpSpPr>
            <a:grpSpLocks/>
          </p:cNvGrpSpPr>
          <p:nvPr/>
        </p:nvGrpSpPr>
        <p:grpSpPr bwMode="auto">
          <a:xfrm>
            <a:off x="4787900" y="3860800"/>
            <a:ext cx="1081088" cy="398463"/>
            <a:chOff x="3016" y="2432"/>
            <a:chExt cx="681" cy="251"/>
          </a:xfrm>
        </p:grpSpPr>
        <p:sp>
          <p:nvSpPr>
            <p:cNvPr id="35889" name="AutoShape 19"/>
            <p:cNvSpPr>
              <a:spLocks noChangeAspect="1" noChangeArrowheads="1" noTextEdit="1"/>
            </p:cNvSpPr>
            <p:nvPr/>
          </p:nvSpPr>
          <p:spPr bwMode="auto">
            <a:xfrm>
              <a:off x="3016" y="2432"/>
              <a:ext cx="68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0" name="Freeform 21"/>
            <p:cNvSpPr>
              <a:spLocks/>
            </p:cNvSpPr>
            <p:nvPr/>
          </p:nvSpPr>
          <p:spPr bwMode="auto">
            <a:xfrm>
              <a:off x="3016" y="2435"/>
              <a:ext cx="678" cy="133"/>
            </a:xfrm>
            <a:custGeom>
              <a:avLst/>
              <a:gdLst>
                <a:gd name="T0" fmla="*/ 37 w 2033"/>
                <a:gd name="T1" fmla="*/ 14 h 399"/>
                <a:gd name="T2" fmla="*/ 21 w 2033"/>
                <a:gd name="T3" fmla="*/ 15 h 399"/>
                <a:gd name="T4" fmla="*/ 11 w 2033"/>
                <a:gd name="T5" fmla="*/ 23 h 399"/>
                <a:gd name="T6" fmla="*/ 1 w 2033"/>
                <a:gd name="T7" fmla="*/ 62 h 399"/>
                <a:gd name="T8" fmla="*/ 4 w 2033"/>
                <a:gd name="T9" fmla="*/ 114 h 399"/>
                <a:gd name="T10" fmla="*/ 13 w 2033"/>
                <a:gd name="T11" fmla="*/ 132 h 399"/>
                <a:gd name="T12" fmla="*/ 23 w 2033"/>
                <a:gd name="T13" fmla="*/ 133 h 399"/>
                <a:gd name="T14" fmla="*/ 53 w 2033"/>
                <a:gd name="T15" fmla="*/ 131 h 399"/>
                <a:gd name="T16" fmla="*/ 89 w 2033"/>
                <a:gd name="T17" fmla="*/ 123 h 399"/>
                <a:gd name="T18" fmla="*/ 111 w 2033"/>
                <a:gd name="T19" fmla="*/ 107 h 399"/>
                <a:gd name="T20" fmla="*/ 197 w 2033"/>
                <a:gd name="T21" fmla="*/ 103 h 399"/>
                <a:gd name="T22" fmla="*/ 218 w 2033"/>
                <a:gd name="T23" fmla="*/ 123 h 399"/>
                <a:gd name="T24" fmla="*/ 254 w 2033"/>
                <a:gd name="T25" fmla="*/ 129 h 399"/>
                <a:gd name="T26" fmla="*/ 292 w 2033"/>
                <a:gd name="T27" fmla="*/ 128 h 399"/>
                <a:gd name="T28" fmla="*/ 330 w 2033"/>
                <a:gd name="T29" fmla="*/ 122 h 399"/>
                <a:gd name="T30" fmla="*/ 356 w 2033"/>
                <a:gd name="T31" fmla="*/ 106 h 399"/>
                <a:gd name="T32" fmla="*/ 428 w 2033"/>
                <a:gd name="T33" fmla="*/ 92 h 399"/>
                <a:gd name="T34" fmla="*/ 447 w 2033"/>
                <a:gd name="T35" fmla="*/ 111 h 399"/>
                <a:gd name="T36" fmla="*/ 482 w 2033"/>
                <a:gd name="T37" fmla="*/ 122 h 399"/>
                <a:gd name="T38" fmla="*/ 517 w 2033"/>
                <a:gd name="T39" fmla="*/ 121 h 399"/>
                <a:gd name="T40" fmla="*/ 556 w 2033"/>
                <a:gd name="T41" fmla="*/ 117 h 399"/>
                <a:gd name="T42" fmla="*/ 586 w 2033"/>
                <a:gd name="T43" fmla="*/ 106 h 399"/>
                <a:gd name="T44" fmla="*/ 594 w 2033"/>
                <a:gd name="T45" fmla="*/ 91 h 399"/>
                <a:gd name="T46" fmla="*/ 609 w 2033"/>
                <a:gd name="T47" fmla="*/ 91 h 399"/>
                <a:gd name="T48" fmla="*/ 633 w 2033"/>
                <a:gd name="T49" fmla="*/ 91 h 399"/>
                <a:gd name="T50" fmla="*/ 656 w 2033"/>
                <a:gd name="T51" fmla="*/ 91 h 399"/>
                <a:gd name="T52" fmla="*/ 667 w 2033"/>
                <a:gd name="T53" fmla="*/ 89 h 399"/>
                <a:gd name="T54" fmla="*/ 675 w 2033"/>
                <a:gd name="T55" fmla="*/ 78 h 399"/>
                <a:gd name="T56" fmla="*/ 678 w 2033"/>
                <a:gd name="T57" fmla="*/ 61 h 399"/>
                <a:gd name="T58" fmla="*/ 669 w 2033"/>
                <a:gd name="T59" fmla="*/ 48 h 399"/>
                <a:gd name="T60" fmla="*/ 598 w 2033"/>
                <a:gd name="T61" fmla="*/ 39 h 399"/>
                <a:gd name="T62" fmla="*/ 595 w 2033"/>
                <a:gd name="T63" fmla="*/ 34 h 399"/>
                <a:gd name="T64" fmla="*/ 585 w 2033"/>
                <a:gd name="T65" fmla="*/ 20 h 399"/>
                <a:gd name="T66" fmla="*/ 563 w 2033"/>
                <a:gd name="T67" fmla="*/ 7 h 399"/>
                <a:gd name="T68" fmla="*/ 522 w 2033"/>
                <a:gd name="T69" fmla="*/ 0 h 399"/>
                <a:gd name="T70" fmla="*/ 514 w 2033"/>
                <a:gd name="T71" fmla="*/ 0 h 399"/>
                <a:gd name="T72" fmla="*/ 468 w 2033"/>
                <a:gd name="T73" fmla="*/ 5 h 399"/>
                <a:gd name="T74" fmla="*/ 441 w 2033"/>
                <a:gd name="T75" fmla="*/ 17 h 399"/>
                <a:gd name="T76" fmla="*/ 427 w 2033"/>
                <a:gd name="T77" fmla="*/ 31 h 399"/>
                <a:gd name="T78" fmla="*/ 423 w 2033"/>
                <a:gd name="T79" fmla="*/ 47 h 399"/>
                <a:gd name="T80" fmla="*/ 362 w 2033"/>
                <a:gd name="T81" fmla="*/ 41 h 399"/>
                <a:gd name="T82" fmla="*/ 354 w 2033"/>
                <a:gd name="T83" fmla="*/ 29 h 399"/>
                <a:gd name="T84" fmla="*/ 335 w 2033"/>
                <a:gd name="T85" fmla="*/ 14 h 399"/>
                <a:gd name="T86" fmla="*/ 299 w 2033"/>
                <a:gd name="T87" fmla="*/ 7 h 399"/>
                <a:gd name="T88" fmla="*/ 280 w 2033"/>
                <a:gd name="T89" fmla="*/ 7 h 399"/>
                <a:gd name="T90" fmla="*/ 248 w 2033"/>
                <a:gd name="T91" fmla="*/ 11 h 399"/>
                <a:gd name="T92" fmla="*/ 219 w 2033"/>
                <a:gd name="T93" fmla="*/ 18 h 399"/>
                <a:gd name="T94" fmla="*/ 202 w 2033"/>
                <a:gd name="T95" fmla="*/ 30 h 399"/>
                <a:gd name="T96" fmla="*/ 193 w 2033"/>
                <a:gd name="T97" fmla="*/ 47 h 399"/>
                <a:gd name="T98" fmla="*/ 132 w 2033"/>
                <a:gd name="T99" fmla="*/ 52 h 399"/>
                <a:gd name="T100" fmla="*/ 128 w 2033"/>
                <a:gd name="T101" fmla="*/ 41 h 399"/>
                <a:gd name="T102" fmla="*/ 112 w 2033"/>
                <a:gd name="T103" fmla="*/ 26 h 399"/>
                <a:gd name="T104" fmla="*/ 76 w 2033"/>
                <a:gd name="T105" fmla="*/ 16 h 3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33"/>
                <a:gd name="T160" fmla="*/ 0 h 399"/>
                <a:gd name="T161" fmla="*/ 2033 w 2033"/>
                <a:gd name="T162" fmla="*/ 399 h 3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33" h="399">
                  <a:moveTo>
                    <a:pt x="146" y="41"/>
                  </a:moveTo>
                  <a:lnTo>
                    <a:pt x="135" y="41"/>
                  </a:lnTo>
                  <a:lnTo>
                    <a:pt x="123" y="41"/>
                  </a:lnTo>
                  <a:lnTo>
                    <a:pt x="112" y="41"/>
                  </a:lnTo>
                  <a:lnTo>
                    <a:pt x="101" y="42"/>
                  </a:lnTo>
                  <a:lnTo>
                    <a:pt x="88" y="42"/>
                  </a:lnTo>
                  <a:lnTo>
                    <a:pt x="76" y="43"/>
                  </a:lnTo>
                  <a:lnTo>
                    <a:pt x="64" y="44"/>
                  </a:lnTo>
                  <a:lnTo>
                    <a:pt x="50" y="45"/>
                  </a:lnTo>
                  <a:lnTo>
                    <a:pt x="48" y="49"/>
                  </a:lnTo>
                  <a:lnTo>
                    <a:pt x="42" y="56"/>
                  </a:lnTo>
                  <a:lnTo>
                    <a:pt x="34" y="70"/>
                  </a:lnTo>
                  <a:lnTo>
                    <a:pt x="26" y="90"/>
                  </a:lnTo>
                  <a:lnTo>
                    <a:pt x="16" y="115"/>
                  </a:lnTo>
                  <a:lnTo>
                    <a:pt x="8" y="148"/>
                  </a:lnTo>
                  <a:lnTo>
                    <a:pt x="2" y="187"/>
                  </a:lnTo>
                  <a:lnTo>
                    <a:pt x="0" y="233"/>
                  </a:lnTo>
                  <a:lnTo>
                    <a:pt x="2" y="279"/>
                  </a:lnTo>
                  <a:lnTo>
                    <a:pt x="6" y="315"/>
                  </a:lnTo>
                  <a:lnTo>
                    <a:pt x="13" y="343"/>
                  </a:lnTo>
                  <a:lnTo>
                    <a:pt x="21" y="365"/>
                  </a:lnTo>
                  <a:lnTo>
                    <a:pt x="28" y="381"/>
                  </a:lnTo>
                  <a:lnTo>
                    <a:pt x="35" y="392"/>
                  </a:lnTo>
                  <a:lnTo>
                    <a:pt x="39" y="397"/>
                  </a:lnTo>
                  <a:lnTo>
                    <a:pt x="41" y="399"/>
                  </a:lnTo>
                  <a:lnTo>
                    <a:pt x="44" y="399"/>
                  </a:lnTo>
                  <a:lnTo>
                    <a:pt x="53" y="399"/>
                  </a:lnTo>
                  <a:lnTo>
                    <a:pt x="68" y="399"/>
                  </a:lnTo>
                  <a:lnTo>
                    <a:pt x="86" y="398"/>
                  </a:lnTo>
                  <a:lnTo>
                    <a:pt x="109" y="397"/>
                  </a:lnTo>
                  <a:lnTo>
                    <a:pt x="134" y="395"/>
                  </a:lnTo>
                  <a:lnTo>
                    <a:pt x="160" y="392"/>
                  </a:lnTo>
                  <a:lnTo>
                    <a:pt x="188" y="389"/>
                  </a:lnTo>
                  <a:lnTo>
                    <a:pt x="215" y="383"/>
                  </a:lnTo>
                  <a:lnTo>
                    <a:pt x="241" y="377"/>
                  </a:lnTo>
                  <a:lnTo>
                    <a:pt x="266" y="369"/>
                  </a:lnTo>
                  <a:lnTo>
                    <a:pt x="289" y="360"/>
                  </a:lnTo>
                  <a:lnTo>
                    <a:pt x="308" y="349"/>
                  </a:lnTo>
                  <a:lnTo>
                    <a:pt x="323" y="335"/>
                  </a:lnTo>
                  <a:lnTo>
                    <a:pt x="333" y="320"/>
                  </a:lnTo>
                  <a:lnTo>
                    <a:pt x="337" y="302"/>
                  </a:lnTo>
                  <a:lnTo>
                    <a:pt x="582" y="295"/>
                  </a:lnTo>
                  <a:lnTo>
                    <a:pt x="584" y="299"/>
                  </a:lnTo>
                  <a:lnTo>
                    <a:pt x="590" y="308"/>
                  </a:lnTo>
                  <a:lnTo>
                    <a:pt x="600" y="323"/>
                  </a:lnTo>
                  <a:lnTo>
                    <a:pt x="613" y="338"/>
                  </a:lnTo>
                  <a:lnTo>
                    <a:pt x="632" y="355"/>
                  </a:lnTo>
                  <a:lnTo>
                    <a:pt x="655" y="370"/>
                  </a:lnTo>
                  <a:lnTo>
                    <a:pt x="684" y="380"/>
                  </a:lnTo>
                  <a:lnTo>
                    <a:pt x="719" y="386"/>
                  </a:lnTo>
                  <a:lnTo>
                    <a:pt x="740" y="387"/>
                  </a:lnTo>
                  <a:lnTo>
                    <a:pt x="763" y="388"/>
                  </a:lnTo>
                  <a:lnTo>
                    <a:pt x="790" y="388"/>
                  </a:lnTo>
                  <a:lnTo>
                    <a:pt x="818" y="388"/>
                  </a:lnTo>
                  <a:lnTo>
                    <a:pt x="846" y="387"/>
                  </a:lnTo>
                  <a:lnTo>
                    <a:pt x="876" y="384"/>
                  </a:lnTo>
                  <a:lnTo>
                    <a:pt x="907" y="381"/>
                  </a:lnTo>
                  <a:lnTo>
                    <a:pt x="936" y="377"/>
                  </a:lnTo>
                  <a:lnTo>
                    <a:pt x="964" y="372"/>
                  </a:lnTo>
                  <a:lnTo>
                    <a:pt x="991" y="365"/>
                  </a:lnTo>
                  <a:lnTo>
                    <a:pt x="1015" y="356"/>
                  </a:lnTo>
                  <a:lnTo>
                    <a:pt x="1036" y="345"/>
                  </a:lnTo>
                  <a:lnTo>
                    <a:pt x="1054" y="332"/>
                  </a:lnTo>
                  <a:lnTo>
                    <a:pt x="1068" y="317"/>
                  </a:lnTo>
                  <a:lnTo>
                    <a:pt x="1076" y="299"/>
                  </a:lnTo>
                  <a:lnTo>
                    <a:pt x="1081" y="279"/>
                  </a:lnTo>
                  <a:lnTo>
                    <a:pt x="1280" y="270"/>
                  </a:lnTo>
                  <a:lnTo>
                    <a:pt x="1282" y="275"/>
                  </a:lnTo>
                  <a:lnTo>
                    <a:pt x="1290" y="285"/>
                  </a:lnTo>
                  <a:lnTo>
                    <a:pt x="1301" y="299"/>
                  </a:lnTo>
                  <a:lnTo>
                    <a:pt x="1319" y="316"/>
                  </a:lnTo>
                  <a:lnTo>
                    <a:pt x="1339" y="333"/>
                  </a:lnTo>
                  <a:lnTo>
                    <a:pt x="1364" y="349"/>
                  </a:lnTo>
                  <a:lnTo>
                    <a:pt x="1393" y="360"/>
                  </a:lnTo>
                  <a:lnTo>
                    <a:pt x="1426" y="365"/>
                  </a:lnTo>
                  <a:lnTo>
                    <a:pt x="1445" y="366"/>
                  </a:lnTo>
                  <a:lnTo>
                    <a:pt x="1468" y="366"/>
                  </a:lnTo>
                  <a:lnTo>
                    <a:pt x="1492" y="366"/>
                  </a:lnTo>
                  <a:lnTo>
                    <a:pt x="1520" y="366"/>
                  </a:lnTo>
                  <a:lnTo>
                    <a:pt x="1550" y="364"/>
                  </a:lnTo>
                  <a:lnTo>
                    <a:pt x="1580" y="363"/>
                  </a:lnTo>
                  <a:lnTo>
                    <a:pt x="1610" y="360"/>
                  </a:lnTo>
                  <a:lnTo>
                    <a:pt x="1639" y="356"/>
                  </a:lnTo>
                  <a:lnTo>
                    <a:pt x="1668" y="351"/>
                  </a:lnTo>
                  <a:lnTo>
                    <a:pt x="1695" y="344"/>
                  </a:lnTo>
                  <a:lnTo>
                    <a:pt x="1719" y="337"/>
                  </a:lnTo>
                  <a:lnTo>
                    <a:pt x="1740" y="328"/>
                  </a:lnTo>
                  <a:lnTo>
                    <a:pt x="1757" y="317"/>
                  </a:lnTo>
                  <a:lnTo>
                    <a:pt x="1770" y="304"/>
                  </a:lnTo>
                  <a:lnTo>
                    <a:pt x="1777" y="290"/>
                  </a:lnTo>
                  <a:lnTo>
                    <a:pt x="1779" y="274"/>
                  </a:lnTo>
                  <a:lnTo>
                    <a:pt x="1781" y="274"/>
                  </a:lnTo>
                  <a:lnTo>
                    <a:pt x="1787" y="274"/>
                  </a:lnTo>
                  <a:lnTo>
                    <a:pt x="1798" y="274"/>
                  </a:lnTo>
                  <a:lnTo>
                    <a:pt x="1810" y="274"/>
                  </a:lnTo>
                  <a:lnTo>
                    <a:pt x="1825" y="274"/>
                  </a:lnTo>
                  <a:lnTo>
                    <a:pt x="1842" y="274"/>
                  </a:lnTo>
                  <a:lnTo>
                    <a:pt x="1860" y="274"/>
                  </a:lnTo>
                  <a:lnTo>
                    <a:pt x="1880" y="274"/>
                  </a:lnTo>
                  <a:lnTo>
                    <a:pt x="1898" y="274"/>
                  </a:lnTo>
                  <a:lnTo>
                    <a:pt x="1918" y="274"/>
                  </a:lnTo>
                  <a:lnTo>
                    <a:pt x="1935" y="273"/>
                  </a:lnTo>
                  <a:lnTo>
                    <a:pt x="1953" y="273"/>
                  </a:lnTo>
                  <a:lnTo>
                    <a:pt x="1967" y="273"/>
                  </a:lnTo>
                  <a:lnTo>
                    <a:pt x="1979" y="271"/>
                  </a:lnTo>
                  <a:lnTo>
                    <a:pt x="1989" y="271"/>
                  </a:lnTo>
                  <a:lnTo>
                    <a:pt x="1995" y="270"/>
                  </a:lnTo>
                  <a:lnTo>
                    <a:pt x="2000" y="268"/>
                  </a:lnTo>
                  <a:lnTo>
                    <a:pt x="2006" y="263"/>
                  </a:lnTo>
                  <a:lnTo>
                    <a:pt x="2012" y="256"/>
                  </a:lnTo>
                  <a:lnTo>
                    <a:pt x="2018" y="246"/>
                  </a:lnTo>
                  <a:lnTo>
                    <a:pt x="2025" y="234"/>
                  </a:lnTo>
                  <a:lnTo>
                    <a:pt x="2029" y="222"/>
                  </a:lnTo>
                  <a:lnTo>
                    <a:pt x="2032" y="209"/>
                  </a:lnTo>
                  <a:lnTo>
                    <a:pt x="2033" y="195"/>
                  </a:lnTo>
                  <a:lnTo>
                    <a:pt x="2032" y="184"/>
                  </a:lnTo>
                  <a:lnTo>
                    <a:pt x="2029" y="173"/>
                  </a:lnTo>
                  <a:lnTo>
                    <a:pt x="2022" y="163"/>
                  </a:lnTo>
                  <a:lnTo>
                    <a:pt x="2015" y="152"/>
                  </a:lnTo>
                  <a:lnTo>
                    <a:pt x="2005" y="143"/>
                  </a:lnTo>
                  <a:lnTo>
                    <a:pt x="1991" y="135"/>
                  </a:lnTo>
                  <a:lnTo>
                    <a:pt x="1974" y="127"/>
                  </a:lnTo>
                  <a:lnTo>
                    <a:pt x="1954" y="120"/>
                  </a:lnTo>
                  <a:lnTo>
                    <a:pt x="1792" y="118"/>
                  </a:lnTo>
                  <a:lnTo>
                    <a:pt x="1792" y="117"/>
                  </a:lnTo>
                  <a:lnTo>
                    <a:pt x="1791" y="113"/>
                  </a:lnTo>
                  <a:lnTo>
                    <a:pt x="1789" y="108"/>
                  </a:lnTo>
                  <a:lnTo>
                    <a:pt x="1785" y="101"/>
                  </a:lnTo>
                  <a:lnTo>
                    <a:pt x="1781" y="92"/>
                  </a:lnTo>
                  <a:lnTo>
                    <a:pt x="1774" y="82"/>
                  </a:lnTo>
                  <a:lnTo>
                    <a:pt x="1766" y="72"/>
                  </a:lnTo>
                  <a:lnTo>
                    <a:pt x="1755" y="61"/>
                  </a:lnTo>
                  <a:lnTo>
                    <a:pt x="1742" y="50"/>
                  </a:lnTo>
                  <a:lnTo>
                    <a:pt x="1727" y="39"/>
                  </a:lnTo>
                  <a:lnTo>
                    <a:pt x="1708" y="29"/>
                  </a:lnTo>
                  <a:lnTo>
                    <a:pt x="1687" y="21"/>
                  </a:lnTo>
                  <a:lnTo>
                    <a:pt x="1662" y="13"/>
                  </a:lnTo>
                  <a:lnTo>
                    <a:pt x="1633" y="6"/>
                  </a:lnTo>
                  <a:lnTo>
                    <a:pt x="1601" y="2"/>
                  </a:lnTo>
                  <a:lnTo>
                    <a:pt x="1565" y="0"/>
                  </a:lnTo>
                  <a:lnTo>
                    <a:pt x="1560" y="0"/>
                  </a:lnTo>
                  <a:lnTo>
                    <a:pt x="1554" y="0"/>
                  </a:lnTo>
                  <a:lnTo>
                    <a:pt x="1548" y="0"/>
                  </a:lnTo>
                  <a:lnTo>
                    <a:pt x="1542" y="0"/>
                  </a:lnTo>
                  <a:lnTo>
                    <a:pt x="1502" y="2"/>
                  </a:lnTo>
                  <a:lnTo>
                    <a:pt x="1466" y="5"/>
                  </a:lnTo>
                  <a:lnTo>
                    <a:pt x="1433" y="10"/>
                  </a:lnTo>
                  <a:lnTo>
                    <a:pt x="1404" y="16"/>
                  </a:lnTo>
                  <a:lnTo>
                    <a:pt x="1379" y="22"/>
                  </a:lnTo>
                  <a:lnTo>
                    <a:pt x="1357" y="30"/>
                  </a:lnTo>
                  <a:lnTo>
                    <a:pt x="1338" y="39"/>
                  </a:lnTo>
                  <a:lnTo>
                    <a:pt x="1322" y="50"/>
                  </a:lnTo>
                  <a:lnTo>
                    <a:pt x="1309" y="60"/>
                  </a:lnTo>
                  <a:lnTo>
                    <a:pt x="1296" y="71"/>
                  </a:lnTo>
                  <a:lnTo>
                    <a:pt x="1288" y="82"/>
                  </a:lnTo>
                  <a:lnTo>
                    <a:pt x="1281" y="94"/>
                  </a:lnTo>
                  <a:lnTo>
                    <a:pt x="1275" y="106"/>
                  </a:lnTo>
                  <a:lnTo>
                    <a:pt x="1272" y="118"/>
                  </a:lnTo>
                  <a:lnTo>
                    <a:pt x="1269" y="130"/>
                  </a:lnTo>
                  <a:lnTo>
                    <a:pt x="1268" y="142"/>
                  </a:lnTo>
                  <a:lnTo>
                    <a:pt x="1088" y="135"/>
                  </a:lnTo>
                  <a:lnTo>
                    <a:pt x="1088" y="134"/>
                  </a:lnTo>
                  <a:lnTo>
                    <a:pt x="1087" y="130"/>
                  </a:lnTo>
                  <a:lnTo>
                    <a:pt x="1085" y="124"/>
                  </a:lnTo>
                  <a:lnTo>
                    <a:pt x="1081" y="116"/>
                  </a:lnTo>
                  <a:lnTo>
                    <a:pt x="1076" y="107"/>
                  </a:lnTo>
                  <a:lnTo>
                    <a:pt x="1069" y="97"/>
                  </a:lnTo>
                  <a:lnTo>
                    <a:pt x="1061" y="86"/>
                  </a:lnTo>
                  <a:lnTo>
                    <a:pt x="1051" y="74"/>
                  </a:lnTo>
                  <a:lnTo>
                    <a:pt x="1037" y="64"/>
                  </a:lnTo>
                  <a:lnTo>
                    <a:pt x="1022" y="54"/>
                  </a:lnTo>
                  <a:lnTo>
                    <a:pt x="1004" y="43"/>
                  </a:lnTo>
                  <a:lnTo>
                    <a:pt x="982" y="35"/>
                  </a:lnTo>
                  <a:lnTo>
                    <a:pt x="957" y="28"/>
                  </a:lnTo>
                  <a:lnTo>
                    <a:pt x="929" y="23"/>
                  </a:lnTo>
                  <a:lnTo>
                    <a:pt x="897" y="21"/>
                  </a:lnTo>
                  <a:lnTo>
                    <a:pt x="861" y="21"/>
                  </a:lnTo>
                  <a:lnTo>
                    <a:pt x="854" y="22"/>
                  </a:lnTo>
                  <a:lnTo>
                    <a:pt x="846" y="22"/>
                  </a:lnTo>
                  <a:lnTo>
                    <a:pt x="839" y="22"/>
                  </a:lnTo>
                  <a:lnTo>
                    <a:pt x="832" y="23"/>
                  </a:lnTo>
                  <a:lnTo>
                    <a:pt x="799" y="25"/>
                  </a:lnTo>
                  <a:lnTo>
                    <a:pt x="769" y="28"/>
                  </a:lnTo>
                  <a:lnTo>
                    <a:pt x="743" y="32"/>
                  </a:lnTo>
                  <a:lnTo>
                    <a:pt x="718" y="36"/>
                  </a:lnTo>
                  <a:lnTo>
                    <a:pt x="696" y="42"/>
                  </a:lnTo>
                  <a:lnTo>
                    <a:pt x="676" y="49"/>
                  </a:lnTo>
                  <a:lnTo>
                    <a:pt x="658" y="55"/>
                  </a:lnTo>
                  <a:lnTo>
                    <a:pt x="643" y="63"/>
                  </a:lnTo>
                  <a:lnTo>
                    <a:pt x="629" y="71"/>
                  </a:lnTo>
                  <a:lnTo>
                    <a:pt x="616" y="80"/>
                  </a:lnTo>
                  <a:lnTo>
                    <a:pt x="606" y="91"/>
                  </a:lnTo>
                  <a:lnTo>
                    <a:pt x="597" y="102"/>
                  </a:lnTo>
                  <a:lnTo>
                    <a:pt x="590" y="113"/>
                  </a:lnTo>
                  <a:lnTo>
                    <a:pt x="583" y="127"/>
                  </a:lnTo>
                  <a:lnTo>
                    <a:pt x="578" y="140"/>
                  </a:lnTo>
                  <a:lnTo>
                    <a:pt x="574" y="154"/>
                  </a:lnTo>
                  <a:lnTo>
                    <a:pt x="398" y="162"/>
                  </a:lnTo>
                  <a:lnTo>
                    <a:pt x="398" y="161"/>
                  </a:lnTo>
                  <a:lnTo>
                    <a:pt x="396" y="156"/>
                  </a:lnTo>
                  <a:lnTo>
                    <a:pt x="395" y="150"/>
                  </a:lnTo>
                  <a:lnTo>
                    <a:pt x="393" y="143"/>
                  </a:lnTo>
                  <a:lnTo>
                    <a:pt x="389" y="134"/>
                  </a:lnTo>
                  <a:lnTo>
                    <a:pt x="384" y="124"/>
                  </a:lnTo>
                  <a:lnTo>
                    <a:pt x="376" y="112"/>
                  </a:lnTo>
                  <a:lnTo>
                    <a:pt x="366" y="101"/>
                  </a:lnTo>
                  <a:lnTo>
                    <a:pt x="352" y="91"/>
                  </a:lnTo>
                  <a:lnTo>
                    <a:pt x="335" y="79"/>
                  </a:lnTo>
                  <a:lnTo>
                    <a:pt x="315" y="69"/>
                  </a:lnTo>
                  <a:lnTo>
                    <a:pt x="291" y="60"/>
                  </a:lnTo>
                  <a:lnTo>
                    <a:pt x="262" y="53"/>
                  </a:lnTo>
                  <a:lnTo>
                    <a:pt x="228" y="47"/>
                  </a:lnTo>
                  <a:lnTo>
                    <a:pt x="190" y="42"/>
                  </a:lnTo>
                  <a:lnTo>
                    <a:pt x="146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1" name="Freeform 22"/>
            <p:cNvSpPr>
              <a:spLocks/>
            </p:cNvSpPr>
            <p:nvPr/>
          </p:nvSpPr>
          <p:spPr bwMode="auto">
            <a:xfrm>
              <a:off x="3022" y="2440"/>
              <a:ext cx="661" cy="123"/>
            </a:xfrm>
            <a:custGeom>
              <a:avLst/>
              <a:gdLst>
                <a:gd name="T0" fmla="*/ 21 w 1985"/>
                <a:gd name="T1" fmla="*/ 123 h 368"/>
                <a:gd name="T2" fmla="*/ 43 w 1985"/>
                <a:gd name="T3" fmla="*/ 122 h 368"/>
                <a:gd name="T4" fmla="*/ 72 w 1985"/>
                <a:gd name="T5" fmla="*/ 118 h 368"/>
                <a:gd name="T6" fmla="*/ 97 w 1985"/>
                <a:gd name="T7" fmla="*/ 109 h 368"/>
                <a:gd name="T8" fmla="*/ 109 w 1985"/>
                <a:gd name="T9" fmla="*/ 94 h 368"/>
                <a:gd name="T10" fmla="*/ 201 w 1985"/>
                <a:gd name="T11" fmla="*/ 105 h 368"/>
                <a:gd name="T12" fmla="*/ 239 w 1985"/>
                <a:gd name="T13" fmla="*/ 119 h 368"/>
                <a:gd name="T14" fmla="*/ 265 w 1985"/>
                <a:gd name="T15" fmla="*/ 120 h 368"/>
                <a:gd name="T16" fmla="*/ 296 w 1985"/>
                <a:gd name="T17" fmla="*/ 118 h 368"/>
                <a:gd name="T18" fmla="*/ 326 w 1985"/>
                <a:gd name="T19" fmla="*/ 112 h 368"/>
                <a:gd name="T20" fmla="*/ 347 w 1985"/>
                <a:gd name="T21" fmla="*/ 98 h 368"/>
                <a:gd name="T22" fmla="*/ 354 w 1985"/>
                <a:gd name="T23" fmla="*/ 87 h 368"/>
                <a:gd name="T24" fmla="*/ 364 w 1985"/>
                <a:gd name="T25" fmla="*/ 86 h 368"/>
                <a:gd name="T26" fmla="*/ 421 w 1985"/>
                <a:gd name="T27" fmla="*/ 92 h 368"/>
                <a:gd name="T28" fmla="*/ 460 w 1985"/>
                <a:gd name="T29" fmla="*/ 112 h 368"/>
                <a:gd name="T30" fmla="*/ 499 w 1985"/>
                <a:gd name="T31" fmla="*/ 112 h 368"/>
                <a:gd name="T32" fmla="*/ 547 w 1985"/>
                <a:gd name="T33" fmla="*/ 106 h 368"/>
                <a:gd name="T34" fmla="*/ 574 w 1985"/>
                <a:gd name="T35" fmla="*/ 89 h 368"/>
                <a:gd name="T36" fmla="*/ 578 w 1985"/>
                <a:gd name="T37" fmla="*/ 84 h 368"/>
                <a:gd name="T38" fmla="*/ 589 w 1985"/>
                <a:gd name="T39" fmla="*/ 84 h 368"/>
                <a:gd name="T40" fmla="*/ 610 w 1985"/>
                <a:gd name="T41" fmla="*/ 85 h 368"/>
                <a:gd name="T42" fmla="*/ 631 w 1985"/>
                <a:gd name="T43" fmla="*/ 85 h 368"/>
                <a:gd name="T44" fmla="*/ 644 w 1985"/>
                <a:gd name="T45" fmla="*/ 84 h 368"/>
                <a:gd name="T46" fmla="*/ 658 w 1985"/>
                <a:gd name="T47" fmla="*/ 71 h 368"/>
                <a:gd name="T48" fmla="*/ 659 w 1985"/>
                <a:gd name="T49" fmla="*/ 49 h 368"/>
                <a:gd name="T50" fmla="*/ 650 w 1985"/>
                <a:gd name="T51" fmla="*/ 41 h 368"/>
                <a:gd name="T52" fmla="*/ 640 w 1985"/>
                <a:gd name="T53" fmla="*/ 37 h 368"/>
                <a:gd name="T54" fmla="*/ 589 w 1985"/>
                <a:gd name="T55" fmla="*/ 36 h 368"/>
                <a:gd name="T56" fmla="*/ 576 w 1985"/>
                <a:gd name="T57" fmla="*/ 19 h 368"/>
                <a:gd name="T58" fmla="*/ 540 w 1985"/>
                <a:gd name="T59" fmla="*/ 2 h 368"/>
                <a:gd name="T60" fmla="*/ 512 w 1985"/>
                <a:gd name="T61" fmla="*/ 0 h 368"/>
                <a:gd name="T62" fmla="*/ 494 w 1985"/>
                <a:gd name="T63" fmla="*/ 1 h 368"/>
                <a:gd name="T64" fmla="*/ 475 w 1985"/>
                <a:gd name="T65" fmla="*/ 3 h 368"/>
                <a:gd name="T66" fmla="*/ 441 w 1985"/>
                <a:gd name="T67" fmla="*/ 14 h 368"/>
                <a:gd name="T68" fmla="*/ 422 w 1985"/>
                <a:gd name="T69" fmla="*/ 28 h 368"/>
                <a:gd name="T70" fmla="*/ 416 w 1985"/>
                <a:gd name="T71" fmla="*/ 43 h 368"/>
                <a:gd name="T72" fmla="*/ 353 w 1985"/>
                <a:gd name="T73" fmla="*/ 34 h 368"/>
                <a:gd name="T74" fmla="*/ 337 w 1985"/>
                <a:gd name="T75" fmla="*/ 18 h 368"/>
                <a:gd name="T76" fmla="*/ 325 w 1985"/>
                <a:gd name="T77" fmla="*/ 12 h 368"/>
                <a:gd name="T78" fmla="*/ 307 w 1985"/>
                <a:gd name="T79" fmla="*/ 7 h 368"/>
                <a:gd name="T80" fmla="*/ 283 w 1985"/>
                <a:gd name="T81" fmla="*/ 6 h 368"/>
                <a:gd name="T82" fmla="*/ 256 w 1985"/>
                <a:gd name="T83" fmla="*/ 8 h 368"/>
                <a:gd name="T84" fmla="*/ 235 w 1985"/>
                <a:gd name="T85" fmla="*/ 12 h 368"/>
                <a:gd name="T86" fmla="*/ 219 w 1985"/>
                <a:gd name="T87" fmla="*/ 17 h 368"/>
                <a:gd name="T88" fmla="*/ 199 w 1985"/>
                <a:gd name="T89" fmla="*/ 30 h 368"/>
                <a:gd name="T90" fmla="*/ 132 w 1985"/>
                <a:gd name="T91" fmla="*/ 50 h 368"/>
                <a:gd name="T92" fmla="*/ 116 w 1985"/>
                <a:gd name="T93" fmla="*/ 30 h 368"/>
                <a:gd name="T94" fmla="*/ 70 w 1985"/>
                <a:gd name="T95" fmla="*/ 15 h 368"/>
                <a:gd name="T96" fmla="*/ 48 w 1985"/>
                <a:gd name="T97" fmla="*/ 13 h 368"/>
                <a:gd name="T98" fmla="*/ 30 w 1985"/>
                <a:gd name="T99" fmla="*/ 13 h 368"/>
                <a:gd name="T100" fmla="*/ 16 w 1985"/>
                <a:gd name="T101" fmla="*/ 15 h 368"/>
                <a:gd name="T102" fmla="*/ 3 w 1985"/>
                <a:gd name="T103" fmla="*/ 45 h 368"/>
                <a:gd name="T104" fmla="*/ 4 w 1985"/>
                <a:gd name="T105" fmla="*/ 106 h 368"/>
                <a:gd name="T106" fmla="*/ 14 w 1985"/>
                <a:gd name="T107" fmla="*/ 123 h 3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85"/>
                <a:gd name="T163" fmla="*/ 0 h 368"/>
                <a:gd name="T164" fmla="*/ 1985 w 1985"/>
                <a:gd name="T165" fmla="*/ 368 h 3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85" h="368">
                  <a:moveTo>
                    <a:pt x="41" y="368"/>
                  </a:moveTo>
                  <a:lnTo>
                    <a:pt x="42" y="368"/>
                  </a:lnTo>
                  <a:lnTo>
                    <a:pt x="46" y="368"/>
                  </a:lnTo>
                  <a:lnTo>
                    <a:pt x="53" y="368"/>
                  </a:lnTo>
                  <a:lnTo>
                    <a:pt x="62" y="368"/>
                  </a:lnTo>
                  <a:lnTo>
                    <a:pt x="72" y="367"/>
                  </a:lnTo>
                  <a:lnTo>
                    <a:pt x="85" y="367"/>
                  </a:lnTo>
                  <a:lnTo>
                    <a:pt x="99" y="366"/>
                  </a:lnTo>
                  <a:lnTo>
                    <a:pt x="114" y="365"/>
                  </a:lnTo>
                  <a:lnTo>
                    <a:pt x="130" y="364"/>
                  </a:lnTo>
                  <a:lnTo>
                    <a:pt x="147" y="363"/>
                  </a:lnTo>
                  <a:lnTo>
                    <a:pt x="164" y="361"/>
                  </a:lnTo>
                  <a:lnTo>
                    <a:pt x="181" y="358"/>
                  </a:lnTo>
                  <a:lnTo>
                    <a:pt x="199" y="355"/>
                  </a:lnTo>
                  <a:lnTo>
                    <a:pt x="215" y="352"/>
                  </a:lnTo>
                  <a:lnTo>
                    <a:pt x="232" y="348"/>
                  </a:lnTo>
                  <a:lnTo>
                    <a:pt x="247" y="344"/>
                  </a:lnTo>
                  <a:lnTo>
                    <a:pt x="262" y="339"/>
                  </a:lnTo>
                  <a:lnTo>
                    <a:pt x="277" y="332"/>
                  </a:lnTo>
                  <a:lnTo>
                    <a:pt x="290" y="326"/>
                  </a:lnTo>
                  <a:lnTo>
                    <a:pt x="301" y="318"/>
                  </a:lnTo>
                  <a:lnTo>
                    <a:pt x="312" y="311"/>
                  </a:lnTo>
                  <a:lnTo>
                    <a:pt x="320" y="302"/>
                  </a:lnTo>
                  <a:lnTo>
                    <a:pt x="325" y="291"/>
                  </a:lnTo>
                  <a:lnTo>
                    <a:pt x="327" y="281"/>
                  </a:lnTo>
                  <a:lnTo>
                    <a:pt x="571" y="274"/>
                  </a:lnTo>
                  <a:lnTo>
                    <a:pt x="573" y="277"/>
                  </a:lnTo>
                  <a:lnTo>
                    <a:pt x="580" y="286"/>
                  </a:lnTo>
                  <a:lnTo>
                    <a:pt x="590" y="299"/>
                  </a:lnTo>
                  <a:lnTo>
                    <a:pt x="605" y="313"/>
                  </a:lnTo>
                  <a:lnTo>
                    <a:pt x="625" y="327"/>
                  </a:lnTo>
                  <a:lnTo>
                    <a:pt x="649" y="341"/>
                  </a:lnTo>
                  <a:lnTo>
                    <a:pt x="675" y="350"/>
                  </a:lnTo>
                  <a:lnTo>
                    <a:pt x="707" y="355"/>
                  </a:lnTo>
                  <a:lnTo>
                    <a:pt x="718" y="355"/>
                  </a:lnTo>
                  <a:lnTo>
                    <a:pt x="732" y="356"/>
                  </a:lnTo>
                  <a:lnTo>
                    <a:pt x="746" y="357"/>
                  </a:lnTo>
                  <a:lnTo>
                    <a:pt x="762" y="357"/>
                  </a:lnTo>
                  <a:lnTo>
                    <a:pt x="778" y="358"/>
                  </a:lnTo>
                  <a:lnTo>
                    <a:pt x="795" y="358"/>
                  </a:lnTo>
                  <a:lnTo>
                    <a:pt x="814" y="358"/>
                  </a:lnTo>
                  <a:lnTo>
                    <a:pt x="832" y="357"/>
                  </a:lnTo>
                  <a:lnTo>
                    <a:pt x="851" y="356"/>
                  </a:lnTo>
                  <a:lnTo>
                    <a:pt x="870" y="355"/>
                  </a:lnTo>
                  <a:lnTo>
                    <a:pt x="890" y="353"/>
                  </a:lnTo>
                  <a:lnTo>
                    <a:pt x="908" y="350"/>
                  </a:lnTo>
                  <a:lnTo>
                    <a:pt x="927" y="347"/>
                  </a:lnTo>
                  <a:lnTo>
                    <a:pt x="945" y="344"/>
                  </a:lnTo>
                  <a:lnTo>
                    <a:pt x="963" y="339"/>
                  </a:lnTo>
                  <a:lnTo>
                    <a:pt x="979" y="334"/>
                  </a:lnTo>
                  <a:lnTo>
                    <a:pt x="995" y="327"/>
                  </a:lnTo>
                  <a:lnTo>
                    <a:pt x="1009" y="321"/>
                  </a:lnTo>
                  <a:lnTo>
                    <a:pt x="1021" y="313"/>
                  </a:lnTo>
                  <a:lnTo>
                    <a:pt x="1033" y="305"/>
                  </a:lnTo>
                  <a:lnTo>
                    <a:pt x="1042" y="294"/>
                  </a:lnTo>
                  <a:lnTo>
                    <a:pt x="1049" y="284"/>
                  </a:lnTo>
                  <a:lnTo>
                    <a:pt x="1053" y="273"/>
                  </a:lnTo>
                  <a:lnTo>
                    <a:pt x="1056" y="260"/>
                  </a:lnTo>
                  <a:lnTo>
                    <a:pt x="1058" y="260"/>
                  </a:lnTo>
                  <a:lnTo>
                    <a:pt x="1063" y="260"/>
                  </a:lnTo>
                  <a:lnTo>
                    <a:pt x="1069" y="259"/>
                  </a:lnTo>
                  <a:lnTo>
                    <a:pt x="1076" y="259"/>
                  </a:lnTo>
                  <a:lnTo>
                    <a:pt x="1083" y="258"/>
                  </a:lnTo>
                  <a:lnTo>
                    <a:pt x="1089" y="258"/>
                  </a:lnTo>
                  <a:lnTo>
                    <a:pt x="1093" y="256"/>
                  </a:lnTo>
                  <a:lnTo>
                    <a:pt x="1095" y="256"/>
                  </a:lnTo>
                  <a:lnTo>
                    <a:pt x="1242" y="250"/>
                  </a:lnTo>
                  <a:lnTo>
                    <a:pt x="1245" y="253"/>
                  </a:lnTo>
                  <a:lnTo>
                    <a:pt x="1253" y="263"/>
                  </a:lnTo>
                  <a:lnTo>
                    <a:pt x="1265" y="276"/>
                  </a:lnTo>
                  <a:lnTo>
                    <a:pt x="1281" y="291"/>
                  </a:lnTo>
                  <a:lnTo>
                    <a:pt x="1301" y="307"/>
                  </a:lnTo>
                  <a:lnTo>
                    <a:pt x="1324" y="320"/>
                  </a:lnTo>
                  <a:lnTo>
                    <a:pt x="1351" y="330"/>
                  </a:lnTo>
                  <a:lnTo>
                    <a:pt x="1381" y="336"/>
                  </a:lnTo>
                  <a:lnTo>
                    <a:pt x="1398" y="336"/>
                  </a:lnTo>
                  <a:lnTo>
                    <a:pt x="1420" y="337"/>
                  </a:lnTo>
                  <a:lnTo>
                    <a:pt x="1444" y="337"/>
                  </a:lnTo>
                  <a:lnTo>
                    <a:pt x="1470" y="336"/>
                  </a:lnTo>
                  <a:lnTo>
                    <a:pt x="1499" y="335"/>
                  </a:lnTo>
                  <a:lnTo>
                    <a:pt x="1529" y="332"/>
                  </a:lnTo>
                  <a:lnTo>
                    <a:pt x="1559" y="330"/>
                  </a:lnTo>
                  <a:lnTo>
                    <a:pt x="1587" y="326"/>
                  </a:lnTo>
                  <a:lnTo>
                    <a:pt x="1616" y="322"/>
                  </a:lnTo>
                  <a:lnTo>
                    <a:pt x="1643" y="316"/>
                  </a:lnTo>
                  <a:lnTo>
                    <a:pt x="1666" y="310"/>
                  </a:lnTo>
                  <a:lnTo>
                    <a:pt x="1688" y="302"/>
                  </a:lnTo>
                  <a:lnTo>
                    <a:pt x="1705" y="291"/>
                  </a:lnTo>
                  <a:lnTo>
                    <a:pt x="1718" y="280"/>
                  </a:lnTo>
                  <a:lnTo>
                    <a:pt x="1725" y="267"/>
                  </a:lnTo>
                  <a:lnTo>
                    <a:pt x="1727" y="252"/>
                  </a:lnTo>
                  <a:lnTo>
                    <a:pt x="1728" y="252"/>
                  </a:lnTo>
                  <a:lnTo>
                    <a:pt x="1730" y="252"/>
                  </a:lnTo>
                  <a:lnTo>
                    <a:pt x="1733" y="252"/>
                  </a:lnTo>
                  <a:lnTo>
                    <a:pt x="1737" y="252"/>
                  </a:lnTo>
                  <a:lnTo>
                    <a:pt x="1741" y="252"/>
                  </a:lnTo>
                  <a:lnTo>
                    <a:pt x="1748" y="252"/>
                  </a:lnTo>
                  <a:lnTo>
                    <a:pt x="1754" y="252"/>
                  </a:lnTo>
                  <a:lnTo>
                    <a:pt x="1760" y="252"/>
                  </a:lnTo>
                  <a:lnTo>
                    <a:pt x="1770" y="252"/>
                  </a:lnTo>
                  <a:lnTo>
                    <a:pt x="1782" y="252"/>
                  </a:lnTo>
                  <a:lnTo>
                    <a:pt x="1794" y="252"/>
                  </a:lnTo>
                  <a:lnTo>
                    <a:pt x="1806" y="252"/>
                  </a:lnTo>
                  <a:lnTo>
                    <a:pt x="1819" y="252"/>
                  </a:lnTo>
                  <a:lnTo>
                    <a:pt x="1832" y="253"/>
                  </a:lnTo>
                  <a:lnTo>
                    <a:pt x="1845" y="253"/>
                  </a:lnTo>
                  <a:lnTo>
                    <a:pt x="1859" y="253"/>
                  </a:lnTo>
                  <a:lnTo>
                    <a:pt x="1871" y="253"/>
                  </a:lnTo>
                  <a:lnTo>
                    <a:pt x="1883" y="253"/>
                  </a:lnTo>
                  <a:lnTo>
                    <a:pt x="1895" y="253"/>
                  </a:lnTo>
                  <a:lnTo>
                    <a:pt x="1905" y="253"/>
                  </a:lnTo>
                  <a:lnTo>
                    <a:pt x="1914" y="253"/>
                  </a:lnTo>
                  <a:lnTo>
                    <a:pt x="1922" y="253"/>
                  </a:lnTo>
                  <a:lnTo>
                    <a:pt x="1928" y="252"/>
                  </a:lnTo>
                  <a:lnTo>
                    <a:pt x="1933" y="252"/>
                  </a:lnTo>
                  <a:lnTo>
                    <a:pt x="1940" y="250"/>
                  </a:lnTo>
                  <a:lnTo>
                    <a:pt x="1949" y="244"/>
                  </a:lnTo>
                  <a:lnTo>
                    <a:pt x="1958" y="236"/>
                  </a:lnTo>
                  <a:lnTo>
                    <a:pt x="1967" y="225"/>
                  </a:lnTo>
                  <a:lnTo>
                    <a:pt x="1976" y="212"/>
                  </a:lnTo>
                  <a:lnTo>
                    <a:pt x="1982" y="199"/>
                  </a:lnTo>
                  <a:lnTo>
                    <a:pt x="1985" y="185"/>
                  </a:lnTo>
                  <a:lnTo>
                    <a:pt x="1984" y="169"/>
                  </a:lnTo>
                  <a:lnTo>
                    <a:pt x="1982" y="159"/>
                  </a:lnTo>
                  <a:lnTo>
                    <a:pt x="1979" y="148"/>
                  </a:lnTo>
                  <a:lnTo>
                    <a:pt x="1973" y="138"/>
                  </a:lnTo>
                  <a:lnTo>
                    <a:pt x="1962" y="129"/>
                  </a:lnTo>
                  <a:lnTo>
                    <a:pt x="1959" y="127"/>
                  </a:lnTo>
                  <a:lnTo>
                    <a:pt x="1956" y="125"/>
                  </a:lnTo>
                  <a:lnTo>
                    <a:pt x="1952" y="122"/>
                  </a:lnTo>
                  <a:lnTo>
                    <a:pt x="1948" y="120"/>
                  </a:lnTo>
                  <a:lnTo>
                    <a:pt x="1944" y="118"/>
                  </a:lnTo>
                  <a:lnTo>
                    <a:pt x="1938" y="115"/>
                  </a:lnTo>
                  <a:lnTo>
                    <a:pt x="1932" y="113"/>
                  </a:lnTo>
                  <a:lnTo>
                    <a:pt x="1923" y="111"/>
                  </a:lnTo>
                  <a:lnTo>
                    <a:pt x="1798" y="110"/>
                  </a:lnTo>
                  <a:lnTo>
                    <a:pt x="1794" y="110"/>
                  </a:lnTo>
                  <a:lnTo>
                    <a:pt x="1784" y="109"/>
                  </a:lnTo>
                  <a:lnTo>
                    <a:pt x="1773" y="109"/>
                  </a:lnTo>
                  <a:lnTo>
                    <a:pt x="1768" y="108"/>
                  </a:lnTo>
                  <a:lnTo>
                    <a:pt x="1767" y="104"/>
                  </a:lnTo>
                  <a:lnTo>
                    <a:pt x="1763" y="96"/>
                  </a:lnTo>
                  <a:lnTo>
                    <a:pt x="1757" y="85"/>
                  </a:lnTo>
                  <a:lnTo>
                    <a:pt x="1747" y="72"/>
                  </a:lnTo>
                  <a:lnTo>
                    <a:pt x="1731" y="56"/>
                  </a:lnTo>
                  <a:lnTo>
                    <a:pt x="1712" y="41"/>
                  </a:lnTo>
                  <a:lnTo>
                    <a:pt x="1685" y="26"/>
                  </a:lnTo>
                  <a:lnTo>
                    <a:pt x="1652" y="14"/>
                  </a:lnTo>
                  <a:lnTo>
                    <a:pt x="1639" y="10"/>
                  </a:lnTo>
                  <a:lnTo>
                    <a:pt x="1623" y="7"/>
                  </a:lnTo>
                  <a:lnTo>
                    <a:pt x="1609" y="5"/>
                  </a:lnTo>
                  <a:lnTo>
                    <a:pt x="1593" y="2"/>
                  </a:lnTo>
                  <a:lnTo>
                    <a:pt x="1575" y="1"/>
                  </a:lnTo>
                  <a:lnTo>
                    <a:pt x="1558" y="0"/>
                  </a:lnTo>
                  <a:lnTo>
                    <a:pt x="1539" y="0"/>
                  </a:lnTo>
                  <a:lnTo>
                    <a:pt x="1520" y="0"/>
                  </a:lnTo>
                  <a:lnTo>
                    <a:pt x="1510" y="0"/>
                  </a:lnTo>
                  <a:lnTo>
                    <a:pt x="1501" y="1"/>
                  </a:lnTo>
                  <a:lnTo>
                    <a:pt x="1492" y="2"/>
                  </a:lnTo>
                  <a:lnTo>
                    <a:pt x="1484" y="3"/>
                  </a:lnTo>
                  <a:lnTo>
                    <a:pt x="1475" y="3"/>
                  </a:lnTo>
                  <a:lnTo>
                    <a:pt x="1468" y="4"/>
                  </a:lnTo>
                  <a:lnTo>
                    <a:pt x="1460" y="5"/>
                  </a:lnTo>
                  <a:lnTo>
                    <a:pt x="1453" y="6"/>
                  </a:lnTo>
                  <a:lnTo>
                    <a:pt x="1426" y="10"/>
                  </a:lnTo>
                  <a:lnTo>
                    <a:pt x="1403" y="15"/>
                  </a:lnTo>
                  <a:lnTo>
                    <a:pt x="1380" y="20"/>
                  </a:lnTo>
                  <a:lnTo>
                    <a:pt x="1359" y="26"/>
                  </a:lnTo>
                  <a:lnTo>
                    <a:pt x="1341" y="34"/>
                  </a:lnTo>
                  <a:lnTo>
                    <a:pt x="1324" y="41"/>
                  </a:lnTo>
                  <a:lnTo>
                    <a:pt x="1310" y="49"/>
                  </a:lnTo>
                  <a:lnTo>
                    <a:pt x="1298" y="57"/>
                  </a:lnTo>
                  <a:lnTo>
                    <a:pt x="1286" y="65"/>
                  </a:lnTo>
                  <a:lnTo>
                    <a:pt x="1276" y="75"/>
                  </a:lnTo>
                  <a:lnTo>
                    <a:pt x="1268" y="83"/>
                  </a:lnTo>
                  <a:lnTo>
                    <a:pt x="1262" y="93"/>
                  </a:lnTo>
                  <a:lnTo>
                    <a:pt x="1257" y="102"/>
                  </a:lnTo>
                  <a:lnTo>
                    <a:pt x="1254" y="112"/>
                  </a:lnTo>
                  <a:lnTo>
                    <a:pt x="1251" y="121"/>
                  </a:lnTo>
                  <a:lnTo>
                    <a:pt x="1249" y="130"/>
                  </a:lnTo>
                  <a:lnTo>
                    <a:pt x="1072" y="124"/>
                  </a:lnTo>
                  <a:lnTo>
                    <a:pt x="1071" y="122"/>
                  </a:lnTo>
                  <a:lnTo>
                    <a:pt x="1069" y="118"/>
                  </a:lnTo>
                  <a:lnTo>
                    <a:pt x="1066" y="112"/>
                  </a:lnTo>
                  <a:lnTo>
                    <a:pt x="1060" y="102"/>
                  </a:lnTo>
                  <a:lnTo>
                    <a:pt x="1053" y="93"/>
                  </a:lnTo>
                  <a:lnTo>
                    <a:pt x="1044" y="82"/>
                  </a:lnTo>
                  <a:lnTo>
                    <a:pt x="1032" y="71"/>
                  </a:lnTo>
                  <a:lnTo>
                    <a:pt x="1018" y="59"/>
                  </a:lnTo>
                  <a:lnTo>
                    <a:pt x="1012" y="55"/>
                  </a:lnTo>
                  <a:lnTo>
                    <a:pt x="1006" y="51"/>
                  </a:lnTo>
                  <a:lnTo>
                    <a:pt x="999" y="47"/>
                  </a:lnTo>
                  <a:lnTo>
                    <a:pt x="992" y="43"/>
                  </a:lnTo>
                  <a:lnTo>
                    <a:pt x="983" y="40"/>
                  </a:lnTo>
                  <a:lnTo>
                    <a:pt x="975" y="36"/>
                  </a:lnTo>
                  <a:lnTo>
                    <a:pt x="966" y="33"/>
                  </a:lnTo>
                  <a:lnTo>
                    <a:pt x="956" y="29"/>
                  </a:lnTo>
                  <a:lnTo>
                    <a:pt x="945" y="26"/>
                  </a:lnTo>
                  <a:lnTo>
                    <a:pt x="934" y="24"/>
                  </a:lnTo>
                  <a:lnTo>
                    <a:pt x="922" y="22"/>
                  </a:lnTo>
                  <a:lnTo>
                    <a:pt x="908" y="20"/>
                  </a:lnTo>
                  <a:lnTo>
                    <a:pt x="895" y="19"/>
                  </a:lnTo>
                  <a:lnTo>
                    <a:pt x="881" y="19"/>
                  </a:lnTo>
                  <a:lnTo>
                    <a:pt x="865" y="19"/>
                  </a:lnTo>
                  <a:lnTo>
                    <a:pt x="849" y="19"/>
                  </a:lnTo>
                  <a:lnTo>
                    <a:pt x="831" y="20"/>
                  </a:lnTo>
                  <a:lnTo>
                    <a:pt x="814" y="21"/>
                  </a:lnTo>
                  <a:lnTo>
                    <a:pt x="799" y="22"/>
                  </a:lnTo>
                  <a:lnTo>
                    <a:pt x="783" y="23"/>
                  </a:lnTo>
                  <a:lnTo>
                    <a:pt x="769" y="24"/>
                  </a:lnTo>
                  <a:lnTo>
                    <a:pt x="754" y="26"/>
                  </a:lnTo>
                  <a:lnTo>
                    <a:pt x="741" y="28"/>
                  </a:lnTo>
                  <a:lnTo>
                    <a:pt x="729" y="30"/>
                  </a:lnTo>
                  <a:lnTo>
                    <a:pt x="717" y="33"/>
                  </a:lnTo>
                  <a:lnTo>
                    <a:pt x="706" y="36"/>
                  </a:lnTo>
                  <a:lnTo>
                    <a:pt x="696" y="38"/>
                  </a:lnTo>
                  <a:lnTo>
                    <a:pt x="686" y="41"/>
                  </a:lnTo>
                  <a:lnTo>
                    <a:pt x="676" y="44"/>
                  </a:lnTo>
                  <a:lnTo>
                    <a:pt x="667" y="47"/>
                  </a:lnTo>
                  <a:lnTo>
                    <a:pt x="659" y="51"/>
                  </a:lnTo>
                  <a:lnTo>
                    <a:pt x="651" y="54"/>
                  </a:lnTo>
                  <a:lnTo>
                    <a:pt x="635" y="62"/>
                  </a:lnTo>
                  <a:lnTo>
                    <a:pt x="621" y="71"/>
                  </a:lnTo>
                  <a:lnTo>
                    <a:pt x="608" y="81"/>
                  </a:lnTo>
                  <a:lnTo>
                    <a:pt x="597" y="91"/>
                  </a:lnTo>
                  <a:lnTo>
                    <a:pt x="587" y="102"/>
                  </a:lnTo>
                  <a:lnTo>
                    <a:pt x="580" y="115"/>
                  </a:lnTo>
                  <a:lnTo>
                    <a:pt x="574" y="128"/>
                  </a:lnTo>
                  <a:lnTo>
                    <a:pt x="568" y="142"/>
                  </a:lnTo>
                  <a:lnTo>
                    <a:pt x="395" y="150"/>
                  </a:lnTo>
                  <a:lnTo>
                    <a:pt x="394" y="147"/>
                  </a:lnTo>
                  <a:lnTo>
                    <a:pt x="390" y="136"/>
                  </a:lnTo>
                  <a:lnTo>
                    <a:pt x="382" y="123"/>
                  </a:lnTo>
                  <a:lnTo>
                    <a:pt x="367" y="106"/>
                  </a:lnTo>
                  <a:lnTo>
                    <a:pt x="347" y="89"/>
                  </a:lnTo>
                  <a:lnTo>
                    <a:pt x="318" y="73"/>
                  </a:lnTo>
                  <a:lnTo>
                    <a:pt x="280" y="58"/>
                  </a:lnTo>
                  <a:lnTo>
                    <a:pt x="232" y="47"/>
                  </a:lnTo>
                  <a:lnTo>
                    <a:pt x="221" y="46"/>
                  </a:lnTo>
                  <a:lnTo>
                    <a:pt x="210" y="44"/>
                  </a:lnTo>
                  <a:lnTo>
                    <a:pt x="199" y="43"/>
                  </a:lnTo>
                  <a:lnTo>
                    <a:pt x="186" y="41"/>
                  </a:lnTo>
                  <a:lnTo>
                    <a:pt x="173" y="40"/>
                  </a:lnTo>
                  <a:lnTo>
                    <a:pt x="160" y="39"/>
                  </a:lnTo>
                  <a:lnTo>
                    <a:pt x="144" y="39"/>
                  </a:lnTo>
                  <a:lnTo>
                    <a:pt x="129" y="38"/>
                  </a:lnTo>
                  <a:lnTo>
                    <a:pt x="120" y="38"/>
                  </a:lnTo>
                  <a:lnTo>
                    <a:pt x="110" y="38"/>
                  </a:lnTo>
                  <a:lnTo>
                    <a:pt x="101" y="38"/>
                  </a:lnTo>
                  <a:lnTo>
                    <a:pt x="91" y="39"/>
                  </a:lnTo>
                  <a:lnTo>
                    <a:pt x="81" y="39"/>
                  </a:lnTo>
                  <a:lnTo>
                    <a:pt x="70" y="40"/>
                  </a:lnTo>
                  <a:lnTo>
                    <a:pt x="60" y="41"/>
                  </a:lnTo>
                  <a:lnTo>
                    <a:pt x="49" y="42"/>
                  </a:lnTo>
                  <a:lnTo>
                    <a:pt x="47" y="44"/>
                  </a:lnTo>
                  <a:lnTo>
                    <a:pt x="42" y="52"/>
                  </a:lnTo>
                  <a:lnTo>
                    <a:pt x="33" y="64"/>
                  </a:lnTo>
                  <a:lnTo>
                    <a:pt x="25" y="82"/>
                  </a:lnTo>
                  <a:lnTo>
                    <a:pt x="16" y="106"/>
                  </a:lnTo>
                  <a:lnTo>
                    <a:pt x="8" y="136"/>
                  </a:lnTo>
                  <a:lnTo>
                    <a:pt x="3" y="172"/>
                  </a:lnTo>
                  <a:lnTo>
                    <a:pt x="0" y="215"/>
                  </a:lnTo>
                  <a:lnTo>
                    <a:pt x="3" y="258"/>
                  </a:lnTo>
                  <a:lnTo>
                    <a:pt x="7" y="290"/>
                  </a:lnTo>
                  <a:lnTo>
                    <a:pt x="13" y="317"/>
                  </a:lnTo>
                  <a:lnTo>
                    <a:pt x="21" y="338"/>
                  </a:lnTo>
                  <a:lnTo>
                    <a:pt x="28" y="352"/>
                  </a:lnTo>
                  <a:lnTo>
                    <a:pt x="34" y="361"/>
                  </a:lnTo>
                  <a:lnTo>
                    <a:pt x="38" y="366"/>
                  </a:lnTo>
                  <a:lnTo>
                    <a:pt x="41" y="368"/>
                  </a:lnTo>
                  <a:close/>
                </a:path>
              </a:pathLst>
            </a:custGeom>
            <a:solidFill>
              <a:srgbClr val="F2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2" name="Freeform 23"/>
            <p:cNvSpPr>
              <a:spLocks/>
            </p:cNvSpPr>
            <p:nvPr/>
          </p:nvSpPr>
          <p:spPr bwMode="auto">
            <a:xfrm>
              <a:off x="3027" y="2445"/>
              <a:ext cx="646" cy="113"/>
            </a:xfrm>
            <a:custGeom>
              <a:avLst/>
              <a:gdLst>
                <a:gd name="T0" fmla="*/ 20 w 1936"/>
                <a:gd name="T1" fmla="*/ 113 h 340"/>
                <a:gd name="T2" fmla="*/ 42 w 1936"/>
                <a:gd name="T3" fmla="*/ 111 h 340"/>
                <a:gd name="T4" fmla="*/ 70 w 1936"/>
                <a:gd name="T5" fmla="*/ 108 h 340"/>
                <a:gd name="T6" fmla="*/ 93 w 1936"/>
                <a:gd name="T7" fmla="*/ 99 h 340"/>
                <a:gd name="T8" fmla="*/ 105 w 1936"/>
                <a:gd name="T9" fmla="*/ 86 h 340"/>
                <a:gd name="T10" fmla="*/ 199 w 1936"/>
                <a:gd name="T11" fmla="*/ 96 h 340"/>
                <a:gd name="T12" fmla="*/ 235 w 1936"/>
                <a:gd name="T13" fmla="*/ 108 h 340"/>
                <a:gd name="T14" fmla="*/ 259 w 1936"/>
                <a:gd name="T15" fmla="*/ 110 h 340"/>
                <a:gd name="T16" fmla="*/ 289 w 1936"/>
                <a:gd name="T17" fmla="*/ 108 h 340"/>
                <a:gd name="T18" fmla="*/ 318 w 1936"/>
                <a:gd name="T19" fmla="*/ 103 h 340"/>
                <a:gd name="T20" fmla="*/ 338 w 1936"/>
                <a:gd name="T21" fmla="*/ 91 h 340"/>
                <a:gd name="T22" fmla="*/ 346 w 1936"/>
                <a:gd name="T23" fmla="*/ 80 h 340"/>
                <a:gd name="T24" fmla="*/ 356 w 1936"/>
                <a:gd name="T25" fmla="*/ 79 h 340"/>
                <a:gd name="T26" fmla="*/ 409 w 1936"/>
                <a:gd name="T27" fmla="*/ 84 h 340"/>
                <a:gd name="T28" fmla="*/ 445 w 1936"/>
                <a:gd name="T29" fmla="*/ 102 h 340"/>
                <a:gd name="T30" fmla="*/ 483 w 1936"/>
                <a:gd name="T31" fmla="*/ 102 h 340"/>
                <a:gd name="T32" fmla="*/ 530 w 1936"/>
                <a:gd name="T33" fmla="*/ 96 h 340"/>
                <a:gd name="T34" fmla="*/ 558 w 1936"/>
                <a:gd name="T35" fmla="*/ 82 h 340"/>
                <a:gd name="T36" fmla="*/ 562 w 1936"/>
                <a:gd name="T37" fmla="*/ 77 h 340"/>
                <a:gd name="T38" fmla="*/ 576 w 1936"/>
                <a:gd name="T39" fmla="*/ 77 h 340"/>
                <a:gd name="T40" fmla="*/ 614 w 1936"/>
                <a:gd name="T41" fmla="*/ 78 h 340"/>
                <a:gd name="T42" fmla="*/ 634 w 1936"/>
                <a:gd name="T43" fmla="*/ 73 h 340"/>
                <a:gd name="T44" fmla="*/ 646 w 1936"/>
                <a:gd name="T45" fmla="*/ 53 h 340"/>
                <a:gd name="T46" fmla="*/ 643 w 1936"/>
                <a:gd name="T47" fmla="*/ 40 h 340"/>
                <a:gd name="T48" fmla="*/ 637 w 1936"/>
                <a:gd name="T49" fmla="*/ 36 h 340"/>
                <a:gd name="T50" fmla="*/ 586 w 1936"/>
                <a:gd name="T51" fmla="*/ 33 h 340"/>
                <a:gd name="T52" fmla="*/ 577 w 1936"/>
                <a:gd name="T53" fmla="*/ 25 h 340"/>
                <a:gd name="T54" fmla="*/ 543 w 1936"/>
                <a:gd name="T55" fmla="*/ 4 h 340"/>
                <a:gd name="T56" fmla="*/ 517 w 1936"/>
                <a:gd name="T57" fmla="*/ 0 h 340"/>
                <a:gd name="T58" fmla="*/ 493 w 1936"/>
                <a:gd name="T59" fmla="*/ 1 h 340"/>
                <a:gd name="T60" fmla="*/ 480 w 1936"/>
                <a:gd name="T61" fmla="*/ 3 h 340"/>
                <a:gd name="T62" fmla="*/ 449 w 1936"/>
                <a:gd name="T63" fmla="*/ 10 h 340"/>
                <a:gd name="T64" fmla="*/ 424 w 1936"/>
                <a:gd name="T65" fmla="*/ 21 h 340"/>
                <a:gd name="T66" fmla="*/ 412 w 1936"/>
                <a:gd name="T67" fmla="*/ 35 h 340"/>
                <a:gd name="T68" fmla="*/ 351 w 1936"/>
                <a:gd name="T69" fmla="*/ 37 h 340"/>
                <a:gd name="T70" fmla="*/ 338 w 1936"/>
                <a:gd name="T71" fmla="*/ 23 h 340"/>
                <a:gd name="T72" fmla="*/ 326 w 1936"/>
                <a:gd name="T73" fmla="*/ 14 h 340"/>
                <a:gd name="T74" fmla="*/ 311 w 1936"/>
                <a:gd name="T75" fmla="*/ 9 h 340"/>
                <a:gd name="T76" fmla="*/ 290 w 1936"/>
                <a:gd name="T77" fmla="*/ 6 h 340"/>
                <a:gd name="T78" fmla="*/ 262 w 1936"/>
                <a:gd name="T79" fmla="*/ 7 h 340"/>
                <a:gd name="T80" fmla="*/ 239 w 1936"/>
                <a:gd name="T81" fmla="*/ 10 h 340"/>
                <a:gd name="T82" fmla="*/ 223 w 1936"/>
                <a:gd name="T83" fmla="*/ 14 h 340"/>
                <a:gd name="T84" fmla="*/ 205 w 1936"/>
                <a:gd name="T85" fmla="*/ 23 h 340"/>
                <a:gd name="T86" fmla="*/ 189 w 1936"/>
                <a:gd name="T87" fmla="*/ 40 h 340"/>
                <a:gd name="T88" fmla="*/ 129 w 1936"/>
                <a:gd name="T89" fmla="*/ 44 h 340"/>
                <a:gd name="T90" fmla="*/ 119 w 1936"/>
                <a:gd name="T91" fmla="*/ 33 h 340"/>
                <a:gd name="T92" fmla="*/ 96 w 1936"/>
                <a:gd name="T93" fmla="*/ 21 h 340"/>
                <a:gd name="T94" fmla="*/ 68 w 1936"/>
                <a:gd name="T95" fmla="*/ 14 h 340"/>
                <a:gd name="T96" fmla="*/ 43 w 1936"/>
                <a:gd name="T97" fmla="*/ 12 h 340"/>
                <a:gd name="T98" fmla="*/ 27 w 1936"/>
                <a:gd name="T99" fmla="*/ 12 h 340"/>
                <a:gd name="T100" fmla="*/ 14 w 1936"/>
                <a:gd name="T101" fmla="*/ 14 h 340"/>
                <a:gd name="T102" fmla="*/ 2 w 1936"/>
                <a:gd name="T103" fmla="*/ 42 h 340"/>
                <a:gd name="T104" fmla="*/ 4 w 1936"/>
                <a:gd name="T105" fmla="*/ 98 h 340"/>
                <a:gd name="T106" fmla="*/ 13 w 1936"/>
                <a:gd name="T107" fmla="*/ 113 h 3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36"/>
                <a:gd name="T163" fmla="*/ 0 h 340"/>
                <a:gd name="T164" fmla="*/ 1936 w 1936"/>
                <a:gd name="T165" fmla="*/ 340 h 3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36" h="340">
                  <a:moveTo>
                    <a:pt x="38" y="340"/>
                  </a:moveTo>
                  <a:lnTo>
                    <a:pt x="39" y="340"/>
                  </a:lnTo>
                  <a:lnTo>
                    <a:pt x="44" y="340"/>
                  </a:lnTo>
                  <a:lnTo>
                    <a:pt x="50" y="340"/>
                  </a:lnTo>
                  <a:lnTo>
                    <a:pt x="59" y="339"/>
                  </a:lnTo>
                  <a:lnTo>
                    <a:pt x="70" y="339"/>
                  </a:lnTo>
                  <a:lnTo>
                    <a:pt x="83" y="338"/>
                  </a:lnTo>
                  <a:lnTo>
                    <a:pt x="96" y="338"/>
                  </a:lnTo>
                  <a:lnTo>
                    <a:pt x="112" y="337"/>
                  </a:lnTo>
                  <a:lnTo>
                    <a:pt x="127" y="335"/>
                  </a:lnTo>
                  <a:lnTo>
                    <a:pt x="144" y="334"/>
                  </a:lnTo>
                  <a:lnTo>
                    <a:pt x="160" y="332"/>
                  </a:lnTo>
                  <a:lnTo>
                    <a:pt x="177" y="329"/>
                  </a:lnTo>
                  <a:lnTo>
                    <a:pt x="193" y="327"/>
                  </a:lnTo>
                  <a:lnTo>
                    <a:pt x="209" y="324"/>
                  </a:lnTo>
                  <a:lnTo>
                    <a:pt x="224" y="320"/>
                  </a:lnTo>
                  <a:lnTo>
                    <a:pt x="238" y="315"/>
                  </a:lnTo>
                  <a:lnTo>
                    <a:pt x="253" y="310"/>
                  </a:lnTo>
                  <a:lnTo>
                    <a:pt x="266" y="305"/>
                  </a:lnTo>
                  <a:lnTo>
                    <a:pt x="278" y="299"/>
                  </a:lnTo>
                  <a:lnTo>
                    <a:pt x="291" y="293"/>
                  </a:lnTo>
                  <a:lnTo>
                    <a:pt x="300" y="286"/>
                  </a:lnTo>
                  <a:lnTo>
                    <a:pt x="308" y="277"/>
                  </a:lnTo>
                  <a:lnTo>
                    <a:pt x="313" y="269"/>
                  </a:lnTo>
                  <a:lnTo>
                    <a:pt x="315" y="260"/>
                  </a:lnTo>
                  <a:lnTo>
                    <a:pt x="557" y="253"/>
                  </a:lnTo>
                  <a:lnTo>
                    <a:pt x="560" y="256"/>
                  </a:lnTo>
                  <a:lnTo>
                    <a:pt x="567" y="264"/>
                  </a:lnTo>
                  <a:lnTo>
                    <a:pt x="579" y="274"/>
                  </a:lnTo>
                  <a:lnTo>
                    <a:pt x="596" y="288"/>
                  </a:lnTo>
                  <a:lnTo>
                    <a:pt x="615" y="301"/>
                  </a:lnTo>
                  <a:lnTo>
                    <a:pt x="639" y="312"/>
                  </a:lnTo>
                  <a:lnTo>
                    <a:pt x="664" y="321"/>
                  </a:lnTo>
                  <a:lnTo>
                    <a:pt x="693" y="325"/>
                  </a:lnTo>
                  <a:lnTo>
                    <a:pt x="703" y="326"/>
                  </a:lnTo>
                  <a:lnTo>
                    <a:pt x="716" y="326"/>
                  </a:lnTo>
                  <a:lnTo>
                    <a:pt x="729" y="328"/>
                  </a:lnTo>
                  <a:lnTo>
                    <a:pt x="744" y="329"/>
                  </a:lnTo>
                  <a:lnTo>
                    <a:pt x="759" y="330"/>
                  </a:lnTo>
                  <a:lnTo>
                    <a:pt x="775" y="330"/>
                  </a:lnTo>
                  <a:lnTo>
                    <a:pt x="794" y="330"/>
                  </a:lnTo>
                  <a:lnTo>
                    <a:pt x="812" y="330"/>
                  </a:lnTo>
                  <a:lnTo>
                    <a:pt x="830" y="329"/>
                  </a:lnTo>
                  <a:lnTo>
                    <a:pt x="848" y="328"/>
                  </a:lnTo>
                  <a:lnTo>
                    <a:pt x="867" y="326"/>
                  </a:lnTo>
                  <a:lnTo>
                    <a:pt x="884" y="324"/>
                  </a:lnTo>
                  <a:lnTo>
                    <a:pt x="903" y="321"/>
                  </a:lnTo>
                  <a:lnTo>
                    <a:pt x="920" y="317"/>
                  </a:lnTo>
                  <a:lnTo>
                    <a:pt x="937" y="313"/>
                  </a:lnTo>
                  <a:lnTo>
                    <a:pt x="952" y="309"/>
                  </a:lnTo>
                  <a:lnTo>
                    <a:pt x="967" y="303"/>
                  </a:lnTo>
                  <a:lnTo>
                    <a:pt x="981" y="298"/>
                  </a:lnTo>
                  <a:lnTo>
                    <a:pt x="993" y="291"/>
                  </a:lnTo>
                  <a:lnTo>
                    <a:pt x="1004" y="283"/>
                  </a:lnTo>
                  <a:lnTo>
                    <a:pt x="1014" y="274"/>
                  </a:lnTo>
                  <a:lnTo>
                    <a:pt x="1022" y="265"/>
                  </a:lnTo>
                  <a:lnTo>
                    <a:pt x="1027" y="254"/>
                  </a:lnTo>
                  <a:lnTo>
                    <a:pt x="1030" y="242"/>
                  </a:lnTo>
                  <a:lnTo>
                    <a:pt x="1032" y="242"/>
                  </a:lnTo>
                  <a:lnTo>
                    <a:pt x="1037" y="241"/>
                  </a:lnTo>
                  <a:lnTo>
                    <a:pt x="1043" y="240"/>
                  </a:lnTo>
                  <a:lnTo>
                    <a:pt x="1051" y="239"/>
                  </a:lnTo>
                  <a:lnTo>
                    <a:pt x="1057" y="239"/>
                  </a:lnTo>
                  <a:lnTo>
                    <a:pt x="1063" y="238"/>
                  </a:lnTo>
                  <a:lnTo>
                    <a:pt x="1067" y="237"/>
                  </a:lnTo>
                  <a:lnTo>
                    <a:pt x="1068" y="236"/>
                  </a:lnTo>
                  <a:lnTo>
                    <a:pt x="1204" y="231"/>
                  </a:lnTo>
                  <a:lnTo>
                    <a:pt x="1207" y="234"/>
                  </a:lnTo>
                  <a:lnTo>
                    <a:pt x="1214" y="242"/>
                  </a:lnTo>
                  <a:lnTo>
                    <a:pt x="1226" y="254"/>
                  </a:lnTo>
                  <a:lnTo>
                    <a:pt x="1242" y="267"/>
                  </a:lnTo>
                  <a:lnTo>
                    <a:pt x="1261" y="282"/>
                  </a:lnTo>
                  <a:lnTo>
                    <a:pt x="1284" y="293"/>
                  </a:lnTo>
                  <a:lnTo>
                    <a:pt x="1308" y="302"/>
                  </a:lnTo>
                  <a:lnTo>
                    <a:pt x="1335" y="306"/>
                  </a:lnTo>
                  <a:lnTo>
                    <a:pt x="1351" y="307"/>
                  </a:lnTo>
                  <a:lnTo>
                    <a:pt x="1371" y="307"/>
                  </a:lnTo>
                  <a:lnTo>
                    <a:pt x="1394" y="307"/>
                  </a:lnTo>
                  <a:lnTo>
                    <a:pt x="1419" y="307"/>
                  </a:lnTo>
                  <a:lnTo>
                    <a:pt x="1447" y="306"/>
                  </a:lnTo>
                  <a:lnTo>
                    <a:pt x="1476" y="304"/>
                  </a:lnTo>
                  <a:lnTo>
                    <a:pt x="1506" y="302"/>
                  </a:lnTo>
                  <a:lnTo>
                    <a:pt x="1534" y="299"/>
                  </a:lnTo>
                  <a:lnTo>
                    <a:pt x="1562" y="295"/>
                  </a:lnTo>
                  <a:lnTo>
                    <a:pt x="1589" y="290"/>
                  </a:lnTo>
                  <a:lnTo>
                    <a:pt x="1613" y="284"/>
                  </a:lnTo>
                  <a:lnTo>
                    <a:pt x="1634" y="276"/>
                  </a:lnTo>
                  <a:lnTo>
                    <a:pt x="1652" y="267"/>
                  </a:lnTo>
                  <a:lnTo>
                    <a:pt x="1664" y="257"/>
                  </a:lnTo>
                  <a:lnTo>
                    <a:pt x="1672" y="246"/>
                  </a:lnTo>
                  <a:lnTo>
                    <a:pt x="1674" y="232"/>
                  </a:lnTo>
                  <a:lnTo>
                    <a:pt x="1675" y="232"/>
                  </a:lnTo>
                  <a:lnTo>
                    <a:pt x="1677" y="232"/>
                  </a:lnTo>
                  <a:lnTo>
                    <a:pt x="1680" y="232"/>
                  </a:lnTo>
                  <a:lnTo>
                    <a:pt x="1684" y="232"/>
                  </a:lnTo>
                  <a:lnTo>
                    <a:pt x="1690" y="232"/>
                  </a:lnTo>
                  <a:lnTo>
                    <a:pt x="1695" y="232"/>
                  </a:lnTo>
                  <a:lnTo>
                    <a:pt x="1701" y="232"/>
                  </a:lnTo>
                  <a:lnTo>
                    <a:pt x="1707" y="232"/>
                  </a:lnTo>
                  <a:lnTo>
                    <a:pt x="1727" y="232"/>
                  </a:lnTo>
                  <a:lnTo>
                    <a:pt x="1748" y="233"/>
                  </a:lnTo>
                  <a:lnTo>
                    <a:pt x="1772" y="233"/>
                  </a:lnTo>
                  <a:lnTo>
                    <a:pt x="1796" y="234"/>
                  </a:lnTo>
                  <a:lnTo>
                    <a:pt x="1820" y="235"/>
                  </a:lnTo>
                  <a:lnTo>
                    <a:pt x="1841" y="235"/>
                  </a:lnTo>
                  <a:lnTo>
                    <a:pt x="1857" y="235"/>
                  </a:lnTo>
                  <a:lnTo>
                    <a:pt x="1868" y="234"/>
                  </a:lnTo>
                  <a:lnTo>
                    <a:pt x="1878" y="232"/>
                  </a:lnTo>
                  <a:lnTo>
                    <a:pt x="1889" y="227"/>
                  </a:lnTo>
                  <a:lnTo>
                    <a:pt x="1901" y="220"/>
                  </a:lnTo>
                  <a:lnTo>
                    <a:pt x="1912" y="210"/>
                  </a:lnTo>
                  <a:lnTo>
                    <a:pt x="1924" y="198"/>
                  </a:lnTo>
                  <a:lnTo>
                    <a:pt x="1931" y="186"/>
                  </a:lnTo>
                  <a:lnTo>
                    <a:pt x="1936" y="173"/>
                  </a:lnTo>
                  <a:lnTo>
                    <a:pt x="1935" y="158"/>
                  </a:lnTo>
                  <a:lnTo>
                    <a:pt x="1935" y="149"/>
                  </a:lnTo>
                  <a:lnTo>
                    <a:pt x="1936" y="140"/>
                  </a:lnTo>
                  <a:lnTo>
                    <a:pt x="1935" y="131"/>
                  </a:lnTo>
                  <a:lnTo>
                    <a:pt x="1929" y="122"/>
                  </a:lnTo>
                  <a:lnTo>
                    <a:pt x="1927" y="120"/>
                  </a:lnTo>
                  <a:lnTo>
                    <a:pt x="1925" y="117"/>
                  </a:lnTo>
                  <a:lnTo>
                    <a:pt x="1922" y="115"/>
                  </a:lnTo>
                  <a:lnTo>
                    <a:pt x="1919" y="112"/>
                  </a:lnTo>
                  <a:lnTo>
                    <a:pt x="1915" y="109"/>
                  </a:lnTo>
                  <a:lnTo>
                    <a:pt x="1908" y="107"/>
                  </a:lnTo>
                  <a:lnTo>
                    <a:pt x="1901" y="104"/>
                  </a:lnTo>
                  <a:lnTo>
                    <a:pt x="1892" y="102"/>
                  </a:lnTo>
                  <a:lnTo>
                    <a:pt x="1771" y="100"/>
                  </a:lnTo>
                  <a:lnTo>
                    <a:pt x="1767" y="100"/>
                  </a:lnTo>
                  <a:lnTo>
                    <a:pt x="1757" y="99"/>
                  </a:lnTo>
                  <a:lnTo>
                    <a:pt x="1748" y="98"/>
                  </a:lnTo>
                  <a:lnTo>
                    <a:pt x="1742" y="97"/>
                  </a:lnTo>
                  <a:lnTo>
                    <a:pt x="1740" y="94"/>
                  </a:lnTo>
                  <a:lnTo>
                    <a:pt x="1736" y="86"/>
                  </a:lnTo>
                  <a:lnTo>
                    <a:pt x="1730" y="76"/>
                  </a:lnTo>
                  <a:lnTo>
                    <a:pt x="1718" y="63"/>
                  </a:lnTo>
                  <a:lnTo>
                    <a:pt x="1704" y="49"/>
                  </a:lnTo>
                  <a:lnTo>
                    <a:pt x="1684" y="35"/>
                  </a:lnTo>
                  <a:lnTo>
                    <a:pt x="1659" y="23"/>
                  </a:lnTo>
                  <a:lnTo>
                    <a:pt x="1627" y="12"/>
                  </a:lnTo>
                  <a:lnTo>
                    <a:pt x="1613" y="9"/>
                  </a:lnTo>
                  <a:lnTo>
                    <a:pt x="1597" y="6"/>
                  </a:lnTo>
                  <a:lnTo>
                    <a:pt x="1582" y="3"/>
                  </a:lnTo>
                  <a:lnTo>
                    <a:pt x="1566" y="1"/>
                  </a:lnTo>
                  <a:lnTo>
                    <a:pt x="1550" y="0"/>
                  </a:lnTo>
                  <a:lnTo>
                    <a:pt x="1532" y="0"/>
                  </a:lnTo>
                  <a:lnTo>
                    <a:pt x="1515" y="0"/>
                  </a:lnTo>
                  <a:lnTo>
                    <a:pt x="1496" y="0"/>
                  </a:lnTo>
                  <a:lnTo>
                    <a:pt x="1487" y="1"/>
                  </a:lnTo>
                  <a:lnTo>
                    <a:pt x="1478" y="2"/>
                  </a:lnTo>
                  <a:lnTo>
                    <a:pt x="1470" y="3"/>
                  </a:lnTo>
                  <a:lnTo>
                    <a:pt x="1462" y="4"/>
                  </a:lnTo>
                  <a:lnTo>
                    <a:pt x="1453" y="5"/>
                  </a:lnTo>
                  <a:lnTo>
                    <a:pt x="1446" y="7"/>
                  </a:lnTo>
                  <a:lnTo>
                    <a:pt x="1440" y="8"/>
                  </a:lnTo>
                  <a:lnTo>
                    <a:pt x="1433" y="9"/>
                  </a:lnTo>
                  <a:lnTo>
                    <a:pt x="1409" y="13"/>
                  </a:lnTo>
                  <a:lnTo>
                    <a:pt x="1387" y="19"/>
                  </a:lnTo>
                  <a:lnTo>
                    <a:pt x="1366" y="24"/>
                  </a:lnTo>
                  <a:lnTo>
                    <a:pt x="1346" y="29"/>
                  </a:lnTo>
                  <a:lnTo>
                    <a:pt x="1328" y="35"/>
                  </a:lnTo>
                  <a:lnTo>
                    <a:pt x="1312" y="42"/>
                  </a:lnTo>
                  <a:lnTo>
                    <a:pt x="1297" y="48"/>
                  </a:lnTo>
                  <a:lnTo>
                    <a:pt x="1284" y="56"/>
                  </a:lnTo>
                  <a:lnTo>
                    <a:pt x="1272" y="64"/>
                  </a:lnTo>
                  <a:lnTo>
                    <a:pt x="1260" y="71"/>
                  </a:lnTo>
                  <a:lnTo>
                    <a:pt x="1252" y="79"/>
                  </a:lnTo>
                  <a:lnTo>
                    <a:pt x="1244" y="87"/>
                  </a:lnTo>
                  <a:lnTo>
                    <a:pt x="1239" y="96"/>
                  </a:lnTo>
                  <a:lnTo>
                    <a:pt x="1234" y="104"/>
                  </a:lnTo>
                  <a:lnTo>
                    <a:pt x="1230" y="112"/>
                  </a:lnTo>
                  <a:lnTo>
                    <a:pt x="1229" y="120"/>
                  </a:lnTo>
                  <a:lnTo>
                    <a:pt x="1056" y="115"/>
                  </a:lnTo>
                  <a:lnTo>
                    <a:pt x="1055" y="114"/>
                  </a:lnTo>
                  <a:lnTo>
                    <a:pt x="1052" y="110"/>
                  </a:lnTo>
                  <a:lnTo>
                    <a:pt x="1048" y="104"/>
                  </a:lnTo>
                  <a:lnTo>
                    <a:pt x="1041" y="96"/>
                  </a:lnTo>
                  <a:lnTo>
                    <a:pt x="1033" y="87"/>
                  </a:lnTo>
                  <a:lnTo>
                    <a:pt x="1024" y="77"/>
                  </a:lnTo>
                  <a:lnTo>
                    <a:pt x="1013" y="68"/>
                  </a:lnTo>
                  <a:lnTo>
                    <a:pt x="1000" y="58"/>
                  </a:lnTo>
                  <a:lnTo>
                    <a:pt x="995" y="53"/>
                  </a:lnTo>
                  <a:lnTo>
                    <a:pt x="989" y="49"/>
                  </a:lnTo>
                  <a:lnTo>
                    <a:pt x="983" y="46"/>
                  </a:lnTo>
                  <a:lnTo>
                    <a:pt x="977" y="42"/>
                  </a:lnTo>
                  <a:lnTo>
                    <a:pt x="968" y="38"/>
                  </a:lnTo>
                  <a:lnTo>
                    <a:pt x="960" y="35"/>
                  </a:lnTo>
                  <a:lnTo>
                    <a:pt x="952" y="32"/>
                  </a:lnTo>
                  <a:lnTo>
                    <a:pt x="943" y="29"/>
                  </a:lnTo>
                  <a:lnTo>
                    <a:pt x="933" y="26"/>
                  </a:lnTo>
                  <a:lnTo>
                    <a:pt x="921" y="24"/>
                  </a:lnTo>
                  <a:lnTo>
                    <a:pt x="909" y="22"/>
                  </a:lnTo>
                  <a:lnTo>
                    <a:pt x="897" y="20"/>
                  </a:lnTo>
                  <a:lnTo>
                    <a:pt x="883" y="19"/>
                  </a:lnTo>
                  <a:lnTo>
                    <a:pt x="868" y="18"/>
                  </a:lnTo>
                  <a:lnTo>
                    <a:pt x="852" y="18"/>
                  </a:lnTo>
                  <a:lnTo>
                    <a:pt x="836" y="18"/>
                  </a:lnTo>
                  <a:lnTo>
                    <a:pt x="819" y="19"/>
                  </a:lnTo>
                  <a:lnTo>
                    <a:pt x="801" y="20"/>
                  </a:lnTo>
                  <a:lnTo>
                    <a:pt x="786" y="21"/>
                  </a:lnTo>
                  <a:lnTo>
                    <a:pt x="770" y="22"/>
                  </a:lnTo>
                  <a:lnTo>
                    <a:pt x="756" y="24"/>
                  </a:lnTo>
                  <a:lnTo>
                    <a:pt x="743" y="26"/>
                  </a:lnTo>
                  <a:lnTo>
                    <a:pt x="729" y="28"/>
                  </a:lnTo>
                  <a:lnTo>
                    <a:pt x="717" y="30"/>
                  </a:lnTo>
                  <a:lnTo>
                    <a:pt x="706" y="32"/>
                  </a:lnTo>
                  <a:lnTo>
                    <a:pt x="695" y="34"/>
                  </a:lnTo>
                  <a:lnTo>
                    <a:pt x="685" y="37"/>
                  </a:lnTo>
                  <a:lnTo>
                    <a:pt x="676" y="40"/>
                  </a:lnTo>
                  <a:lnTo>
                    <a:pt x="667" y="43"/>
                  </a:lnTo>
                  <a:lnTo>
                    <a:pt x="658" y="46"/>
                  </a:lnTo>
                  <a:lnTo>
                    <a:pt x="650" y="49"/>
                  </a:lnTo>
                  <a:lnTo>
                    <a:pt x="643" y="52"/>
                  </a:lnTo>
                  <a:lnTo>
                    <a:pt x="629" y="60"/>
                  </a:lnTo>
                  <a:lnTo>
                    <a:pt x="615" y="68"/>
                  </a:lnTo>
                  <a:lnTo>
                    <a:pt x="603" y="77"/>
                  </a:lnTo>
                  <a:lnTo>
                    <a:pt x="592" y="86"/>
                  </a:lnTo>
                  <a:lnTo>
                    <a:pt x="581" y="97"/>
                  </a:lnTo>
                  <a:lnTo>
                    <a:pt x="573" y="107"/>
                  </a:lnTo>
                  <a:lnTo>
                    <a:pt x="566" y="119"/>
                  </a:lnTo>
                  <a:lnTo>
                    <a:pt x="562" y="132"/>
                  </a:lnTo>
                  <a:lnTo>
                    <a:pt x="391" y="138"/>
                  </a:lnTo>
                  <a:lnTo>
                    <a:pt x="391" y="137"/>
                  </a:lnTo>
                  <a:lnTo>
                    <a:pt x="389" y="135"/>
                  </a:lnTo>
                  <a:lnTo>
                    <a:pt x="387" y="132"/>
                  </a:lnTo>
                  <a:lnTo>
                    <a:pt x="383" y="126"/>
                  </a:lnTo>
                  <a:lnTo>
                    <a:pt x="379" y="120"/>
                  </a:lnTo>
                  <a:lnTo>
                    <a:pt x="373" y="114"/>
                  </a:lnTo>
                  <a:lnTo>
                    <a:pt x="366" y="107"/>
                  </a:lnTo>
                  <a:lnTo>
                    <a:pt x="356" y="100"/>
                  </a:lnTo>
                  <a:lnTo>
                    <a:pt x="346" y="92"/>
                  </a:lnTo>
                  <a:lnTo>
                    <a:pt x="334" y="84"/>
                  </a:lnTo>
                  <a:lnTo>
                    <a:pt x="320" y="77"/>
                  </a:lnTo>
                  <a:lnTo>
                    <a:pt x="305" y="70"/>
                  </a:lnTo>
                  <a:lnTo>
                    <a:pt x="289" y="63"/>
                  </a:lnTo>
                  <a:lnTo>
                    <a:pt x="270" y="57"/>
                  </a:lnTo>
                  <a:lnTo>
                    <a:pt x="248" y="51"/>
                  </a:lnTo>
                  <a:lnTo>
                    <a:pt x="226" y="47"/>
                  </a:lnTo>
                  <a:lnTo>
                    <a:pt x="216" y="45"/>
                  </a:lnTo>
                  <a:lnTo>
                    <a:pt x="203" y="43"/>
                  </a:lnTo>
                  <a:lnTo>
                    <a:pt x="191" y="41"/>
                  </a:lnTo>
                  <a:lnTo>
                    <a:pt x="179" y="40"/>
                  </a:lnTo>
                  <a:lnTo>
                    <a:pt x="163" y="38"/>
                  </a:lnTo>
                  <a:lnTo>
                    <a:pt x="148" y="37"/>
                  </a:lnTo>
                  <a:lnTo>
                    <a:pt x="130" y="36"/>
                  </a:lnTo>
                  <a:lnTo>
                    <a:pt x="112" y="36"/>
                  </a:lnTo>
                  <a:lnTo>
                    <a:pt x="105" y="36"/>
                  </a:lnTo>
                  <a:lnTo>
                    <a:pt x="96" y="36"/>
                  </a:lnTo>
                  <a:lnTo>
                    <a:pt x="88" y="36"/>
                  </a:lnTo>
                  <a:lnTo>
                    <a:pt x="80" y="37"/>
                  </a:lnTo>
                  <a:lnTo>
                    <a:pt x="72" y="37"/>
                  </a:lnTo>
                  <a:lnTo>
                    <a:pt x="64" y="38"/>
                  </a:lnTo>
                  <a:lnTo>
                    <a:pt x="54" y="38"/>
                  </a:lnTo>
                  <a:lnTo>
                    <a:pt x="45" y="39"/>
                  </a:lnTo>
                  <a:lnTo>
                    <a:pt x="43" y="41"/>
                  </a:lnTo>
                  <a:lnTo>
                    <a:pt x="38" y="48"/>
                  </a:lnTo>
                  <a:lnTo>
                    <a:pt x="31" y="60"/>
                  </a:lnTo>
                  <a:lnTo>
                    <a:pt x="22" y="76"/>
                  </a:lnTo>
                  <a:lnTo>
                    <a:pt x="14" y="99"/>
                  </a:lnTo>
                  <a:lnTo>
                    <a:pt x="7" y="126"/>
                  </a:lnTo>
                  <a:lnTo>
                    <a:pt x="2" y="159"/>
                  </a:lnTo>
                  <a:lnTo>
                    <a:pt x="0" y="199"/>
                  </a:lnTo>
                  <a:lnTo>
                    <a:pt x="2" y="237"/>
                  </a:lnTo>
                  <a:lnTo>
                    <a:pt x="6" y="269"/>
                  </a:lnTo>
                  <a:lnTo>
                    <a:pt x="12" y="294"/>
                  </a:lnTo>
                  <a:lnTo>
                    <a:pt x="19" y="312"/>
                  </a:lnTo>
                  <a:lnTo>
                    <a:pt x="26" y="326"/>
                  </a:lnTo>
                  <a:lnTo>
                    <a:pt x="32" y="334"/>
                  </a:lnTo>
                  <a:lnTo>
                    <a:pt x="36" y="339"/>
                  </a:lnTo>
                  <a:lnTo>
                    <a:pt x="38" y="340"/>
                  </a:lnTo>
                  <a:close/>
                </a:path>
              </a:pathLst>
            </a:custGeom>
            <a:solidFill>
              <a:srgbClr val="E8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3" name="Freeform 24"/>
            <p:cNvSpPr>
              <a:spLocks/>
            </p:cNvSpPr>
            <p:nvPr/>
          </p:nvSpPr>
          <p:spPr bwMode="auto">
            <a:xfrm>
              <a:off x="3031" y="2449"/>
              <a:ext cx="633" cy="105"/>
            </a:xfrm>
            <a:custGeom>
              <a:avLst/>
              <a:gdLst>
                <a:gd name="T0" fmla="*/ 19 w 1899"/>
                <a:gd name="T1" fmla="*/ 105 h 313"/>
                <a:gd name="T2" fmla="*/ 42 w 1899"/>
                <a:gd name="T3" fmla="*/ 103 h 313"/>
                <a:gd name="T4" fmla="*/ 69 w 1899"/>
                <a:gd name="T5" fmla="*/ 99 h 313"/>
                <a:gd name="T6" fmla="*/ 90 w 1899"/>
                <a:gd name="T7" fmla="*/ 92 h 313"/>
                <a:gd name="T8" fmla="*/ 102 w 1899"/>
                <a:gd name="T9" fmla="*/ 80 h 313"/>
                <a:gd name="T10" fmla="*/ 196 w 1899"/>
                <a:gd name="T11" fmla="*/ 88 h 313"/>
                <a:gd name="T12" fmla="*/ 230 w 1899"/>
                <a:gd name="T13" fmla="*/ 99 h 313"/>
                <a:gd name="T14" fmla="*/ 253 w 1899"/>
                <a:gd name="T15" fmla="*/ 101 h 313"/>
                <a:gd name="T16" fmla="*/ 282 w 1899"/>
                <a:gd name="T17" fmla="*/ 101 h 313"/>
                <a:gd name="T18" fmla="*/ 309 w 1899"/>
                <a:gd name="T19" fmla="*/ 96 h 313"/>
                <a:gd name="T20" fmla="*/ 329 w 1899"/>
                <a:gd name="T21" fmla="*/ 85 h 313"/>
                <a:gd name="T22" fmla="*/ 338 w 1899"/>
                <a:gd name="T23" fmla="*/ 75 h 313"/>
                <a:gd name="T24" fmla="*/ 347 w 1899"/>
                <a:gd name="T25" fmla="*/ 73 h 313"/>
                <a:gd name="T26" fmla="*/ 397 w 1899"/>
                <a:gd name="T27" fmla="*/ 78 h 313"/>
                <a:gd name="T28" fmla="*/ 430 w 1899"/>
                <a:gd name="T29" fmla="*/ 94 h 313"/>
                <a:gd name="T30" fmla="*/ 466 w 1899"/>
                <a:gd name="T31" fmla="*/ 93 h 313"/>
                <a:gd name="T32" fmla="*/ 512 w 1899"/>
                <a:gd name="T33" fmla="*/ 88 h 313"/>
                <a:gd name="T34" fmla="*/ 540 w 1899"/>
                <a:gd name="T35" fmla="*/ 75 h 313"/>
                <a:gd name="T36" fmla="*/ 544 w 1899"/>
                <a:gd name="T37" fmla="*/ 71 h 313"/>
                <a:gd name="T38" fmla="*/ 557 w 1899"/>
                <a:gd name="T39" fmla="*/ 71 h 313"/>
                <a:gd name="T40" fmla="*/ 592 w 1899"/>
                <a:gd name="T41" fmla="*/ 73 h 313"/>
                <a:gd name="T42" fmla="*/ 615 w 1899"/>
                <a:gd name="T43" fmla="*/ 69 h 313"/>
                <a:gd name="T44" fmla="*/ 629 w 1899"/>
                <a:gd name="T45" fmla="*/ 50 h 313"/>
                <a:gd name="T46" fmla="*/ 632 w 1899"/>
                <a:gd name="T47" fmla="*/ 38 h 313"/>
                <a:gd name="T48" fmla="*/ 627 w 1899"/>
                <a:gd name="T49" fmla="*/ 33 h 313"/>
                <a:gd name="T50" fmla="*/ 578 w 1899"/>
                <a:gd name="T51" fmla="*/ 31 h 313"/>
                <a:gd name="T52" fmla="*/ 568 w 1899"/>
                <a:gd name="T53" fmla="*/ 22 h 313"/>
                <a:gd name="T54" fmla="*/ 534 w 1899"/>
                <a:gd name="T55" fmla="*/ 4 h 313"/>
                <a:gd name="T56" fmla="*/ 509 w 1899"/>
                <a:gd name="T57" fmla="*/ 0 h 313"/>
                <a:gd name="T58" fmla="*/ 486 w 1899"/>
                <a:gd name="T59" fmla="*/ 2 h 313"/>
                <a:gd name="T60" fmla="*/ 474 w 1899"/>
                <a:gd name="T61" fmla="*/ 4 h 313"/>
                <a:gd name="T62" fmla="*/ 445 w 1899"/>
                <a:gd name="T63" fmla="*/ 11 h 313"/>
                <a:gd name="T64" fmla="*/ 419 w 1899"/>
                <a:gd name="T65" fmla="*/ 21 h 313"/>
                <a:gd name="T66" fmla="*/ 405 w 1899"/>
                <a:gd name="T67" fmla="*/ 32 h 313"/>
                <a:gd name="T68" fmla="*/ 345 w 1899"/>
                <a:gd name="T69" fmla="*/ 34 h 313"/>
                <a:gd name="T70" fmla="*/ 332 w 1899"/>
                <a:gd name="T71" fmla="*/ 21 h 313"/>
                <a:gd name="T72" fmla="*/ 310 w 1899"/>
                <a:gd name="T73" fmla="*/ 10 h 313"/>
                <a:gd name="T74" fmla="*/ 269 w 1899"/>
                <a:gd name="T75" fmla="*/ 6 h 313"/>
                <a:gd name="T76" fmla="*/ 244 w 1899"/>
                <a:gd name="T77" fmla="*/ 8 h 313"/>
                <a:gd name="T78" fmla="*/ 225 w 1899"/>
                <a:gd name="T79" fmla="*/ 12 h 313"/>
                <a:gd name="T80" fmla="*/ 212 w 1899"/>
                <a:gd name="T81" fmla="*/ 18 h 313"/>
                <a:gd name="T82" fmla="*/ 192 w 1899"/>
                <a:gd name="T83" fmla="*/ 31 h 313"/>
                <a:gd name="T84" fmla="*/ 129 w 1899"/>
                <a:gd name="T85" fmla="*/ 43 h 313"/>
                <a:gd name="T86" fmla="*/ 122 w 1899"/>
                <a:gd name="T87" fmla="*/ 36 h 313"/>
                <a:gd name="T88" fmla="*/ 103 w 1899"/>
                <a:gd name="T89" fmla="*/ 25 h 313"/>
                <a:gd name="T90" fmla="*/ 74 w 1899"/>
                <a:gd name="T91" fmla="*/ 16 h 313"/>
                <a:gd name="T92" fmla="*/ 53 w 1899"/>
                <a:gd name="T93" fmla="*/ 12 h 313"/>
                <a:gd name="T94" fmla="*/ 29 w 1899"/>
                <a:gd name="T95" fmla="*/ 11 h 313"/>
                <a:gd name="T96" fmla="*/ 17 w 1899"/>
                <a:gd name="T97" fmla="*/ 12 h 313"/>
                <a:gd name="T98" fmla="*/ 7 w 1899"/>
                <a:gd name="T99" fmla="*/ 24 h 313"/>
                <a:gd name="T100" fmla="*/ 1 w 1899"/>
                <a:gd name="T101" fmla="*/ 73 h 313"/>
                <a:gd name="T102" fmla="*/ 10 w 1899"/>
                <a:gd name="T103" fmla="*/ 103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9"/>
                <a:gd name="T157" fmla="*/ 0 h 313"/>
                <a:gd name="T158" fmla="*/ 1899 w 1899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9" h="313">
                  <a:moveTo>
                    <a:pt x="36" y="313"/>
                  </a:moveTo>
                  <a:lnTo>
                    <a:pt x="37" y="313"/>
                  </a:lnTo>
                  <a:lnTo>
                    <a:pt x="42" y="313"/>
                  </a:lnTo>
                  <a:lnTo>
                    <a:pt x="48" y="313"/>
                  </a:lnTo>
                  <a:lnTo>
                    <a:pt x="58" y="312"/>
                  </a:lnTo>
                  <a:lnTo>
                    <a:pt x="69" y="312"/>
                  </a:lnTo>
                  <a:lnTo>
                    <a:pt x="81" y="311"/>
                  </a:lnTo>
                  <a:lnTo>
                    <a:pt x="96" y="310"/>
                  </a:lnTo>
                  <a:lnTo>
                    <a:pt x="110" y="309"/>
                  </a:lnTo>
                  <a:lnTo>
                    <a:pt x="127" y="308"/>
                  </a:lnTo>
                  <a:lnTo>
                    <a:pt x="142" y="305"/>
                  </a:lnTo>
                  <a:lnTo>
                    <a:pt x="158" y="303"/>
                  </a:lnTo>
                  <a:lnTo>
                    <a:pt x="175" y="301"/>
                  </a:lnTo>
                  <a:lnTo>
                    <a:pt x="190" y="298"/>
                  </a:lnTo>
                  <a:lnTo>
                    <a:pt x="206" y="295"/>
                  </a:lnTo>
                  <a:lnTo>
                    <a:pt x="220" y="291"/>
                  </a:lnTo>
                  <a:lnTo>
                    <a:pt x="232" y="287"/>
                  </a:lnTo>
                  <a:lnTo>
                    <a:pt x="245" y="283"/>
                  </a:lnTo>
                  <a:lnTo>
                    <a:pt x="257" y="278"/>
                  </a:lnTo>
                  <a:lnTo>
                    <a:pt x="269" y="273"/>
                  </a:lnTo>
                  <a:lnTo>
                    <a:pt x="281" y="267"/>
                  </a:lnTo>
                  <a:lnTo>
                    <a:pt x="290" y="261"/>
                  </a:lnTo>
                  <a:lnTo>
                    <a:pt x="298" y="254"/>
                  </a:lnTo>
                  <a:lnTo>
                    <a:pt x="303" y="247"/>
                  </a:lnTo>
                  <a:lnTo>
                    <a:pt x="305" y="239"/>
                  </a:lnTo>
                  <a:lnTo>
                    <a:pt x="546" y="233"/>
                  </a:lnTo>
                  <a:lnTo>
                    <a:pt x="549" y="235"/>
                  </a:lnTo>
                  <a:lnTo>
                    <a:pt x="557" y="242"/>
                  </a:lnTo>
                  <a:lnTo>
                    <a:pt x="570" y="252"/>
                  </a:lnTo>
                  <a:lnTo>
                    <a:pt x="588" y="262"/>
                  </a:lnTo>
                  <a:lnTo>
                    <a:pt x="607" y="274"/>
                  </a:lnTo>
                  <a:lnTo>
                    <a:pt x="631" y="284"/>
                  </a:lnTo>
                  <a:lnTo>
                    <a:pt x="656" y="292"/>
                  </a:lnTo>
                  <a:lnTo>
                    <a:pt x="681" y="295"/>
                  </a:lnTo>
                  <a:lnTo>
                    <a:pt x="690" y="296"/>
                  </a:lnTo>
                  <a:lnTo>
                    <a:pt x="702" y="297"/>
                  </a:lnTo>
                  <a:lnTo>
                    <a:pt x="714" y="298"/>
                  </a:lnTo>
                  <a:lnTo>
                    <a:pt x="727" y="300"/>
                  </a:lnTo>
                  <a:lnTo>
                    <a:pt x="743" y="301"/>
                  </a:lnTo>
                  <a:lnTo>
                    <a:pt x="759" y="302"/>
                  </a:lnTo>
                  <a:lnTo>
                    <a:pt x="777" y="303"/>
                  </a:lnTo>
                  <a:lnTo>
                    <a:pt x="795" y="303"/>
                  </a:lnTo>
                  <a:lnTo>
                    <a:pt x="812" y="302"/>
                  </a:lnTo>
                  <a:lnTo>
                    <a:pt x="829" y="301"/>
                  </a:lnTo>
                  <a:lnTo>
                    <a:pt x="846" y="300"/>
                  </a:lnTo>
                  <a:lnTo>
                    <a:pt x="863" y="298"/>
                  </a:lnTo>
                  <a:lnTo>
                    <a:pt x="879" y="295"/>
                  </a:lnTo>
                  <a:lnTo>
                    <a:pt x="897" y="292"/>
                  </a:lnTo>
                  <a:lnTo>
                    <a:pt x="912" y="289"/>
                  </a:lnTo>
                  <a:lnTo>
                    <a:pt x="928" y="285"/>
                  </a:lnTo>
                  <a:lnTo>
                    <a:pt x="942" y="280"/>
                  </a:lnTo>
                  <a:lnTo>
                    <a:pt x="955" y="275"/>
                  </a:lnTo>
                  <a:lnTo>
                    <a:pt x="968" y="269"/>
                  </a:lnTo>
                  <a:lnTo>
                    <a:pt x="979" y="261"/>
                  </a:lnTo>
                  <a:lnTo>
                    <a:pt x="988" y="254"/>
                  </a:lnTo>
                  <a:lnTo>
                    <a:pt x="997" y="245"/>
                  </a:lnTo>
                  <a:lnTo>
                    <a:pt x="1002" y="236"/>
                  </a:lnTo>
                  <a:lnTo>
                    <a:pt x="1006" y="225"/>
                  </a:lnTo>
                  <a:lnTo>
                    <a:pt x="1009" y="224"/>
                  </a:lnTo>
                  <a:lnTo>
                    <a:pt x="1014" y="223"/>
                  </a:lnTo>
                  <a:lnTo>
                    <a:pt x="1020" y="222"/>
                  </a:lnTo>
                  <a:lnTo>
                    <a:pt x="1026" y="221"/>
                  </a:lnTo>
                  <a:lnTo>
                    <a:pt x="1033" y="221"/>
                  </a:lnTo>
                  <a:lnTo>
                    <a:pt x="1038" y="220"/>
                  </a:lnTo>
                  <a:lnTo>
                    <a:pt x="1042" y="219"/>
                  </a:lnTo>
                  <a:lnTo>
                    <a:pt x="1043" y="218"/>
                  </a:lnTo>
                  <a:lnTo>
                    <a:pt x="1167" y="213"/>
                  </a:lnTo>
                  <a:lnTo>
                    <a:pt x="1170" y="216"/>
                  </a:lnTo>
                  <a:lnTo>
                    <a:pt x="1177" y="223"/>
                  </a:lnTo>
                  <a:lnTo>
                    <a:pt x="1190" y="233"/>
                  </a:lnTo>
                  <a:lnTo>
                    <a:pt x="1205" y="245"/>
                  </a:lnTo>
                  <a:lnTo>
                    <a:pt x="1224" y="256"/>
                  </a:lnTo>
                  <a:lnTo>
                    <a:pt x="1244" y="267"/>
                  </a:lnTo>
                  <a:lnTo>
                    <a:pt x="1267" y="275"/>
                  </a:lnTo>
                  <a:lnTo>
                    <a:pt x="1290" y="279"/>
                  </a:lnTo>
                  <a:lnTo>
                    <a:pt x="1305" y="279"/>
                  </a:lnTo>
                  <a:lnTo>
                    <a:pt x="1323" y="280"/>
                  </a:lnTo>
                  <a:lnTo>
                    <a:pt x="1346" y="280"/>
                  </a:lnTo>
                  <a:lnTo>
                    <a:pt x="1370" y="279"/>
                  </a:lnTo>
                  <a:lnTo>
                    <a:pt x="1397" y="278"/>
                  </a:lnTo>
                  <a:lnTo>
                    <a:pt x="1425" y="277"/>
                  </a:lnTo>
                  <a:lnTo>
                    <a:pt x="1454" y="275"/>
                  </a:lnTo>
                  <a:lnTo>
                    <a:pt x="1482" y="272"/>
                  </a:lnTo>
                  <a:lnTo>
                    <a:pt x="1510" y="267"/>
                  </a:lnTo>
                  <a:lnTo>
                    <a:pt x="1537" y="263"/>
                  </a:lnTo>
                  <a:lnTo>
                    <a:pt x="1560" y="257"/>
                  </a:lnTo>
                  <a:lnTo>
                    <a:pt x="1582" y="251"/>
                  </a:lnTo>
                  <a:lnTo>
                    <a:pt x="1599" y="244"/>
                  </a:lnTo>
                  <a:lnTo>
                    <a:pt x="1612" y="235"/>
                  </a:lnTo>
                  <a:lnTo>
                    <a:pt x="1620" y="224"/>
                  </a:lnTo>
                  <a:lnTo>
                    <a:pt x="1622" y="213"/>
                  </a:lnTo>
                  <a:lnTo>
                    <a:pt x="1623" y="213"/>
                  </a:lnTo>
                  <a:lnTo>
                    <a:pt x="1625" y="213"/>
                  </a:lnTo>
                  <a:lnTo>
                    <a:pt x="1628" y="213"/>
                  </a:lnTo>
                  <a:lnTo>
                    <a:pt x="1633" y="213"/>
                  </a:lnTo>
                  <a:lnTo>
                    <a:pt x="1639" y="213"/>
                  </a:lnTo>
                  <a:lnTo>
                    <a:pt x="1644" y="213"/>
                  </a:lnTo>
                  <a:lnTo>
                    <a:pt x="1650" y="213"/>
                  </a:lnTo>
                  <a:lnTo>
                    <a:pt x="1655" y="213"/>
                  </a:lnTo>
                  <a:lnTo>
                    <a:pt x="1671" y="213"/>
                  </a:lnTo>
                  <a:lnTo>
                    <a:pt x="1692" y="214"/>
                  </a:lnTo>
                  <a:lnTo>
                    <a:pt x="1714" y="215"/>
                  </a:lnTo>
                  <a:lnTo>
                    <a:pt x="1736" y="216"/>
                  </a:lnTo>
                  <a:lnTo>
                    <a:pt x="1758" y="217"/>
                  </a:lnTo>
                  <a:lnTo>
                    <a:pt x="1777" y="218"/>
                  </a:lnTo>
                  <a:lnTo>
                    <a:pt x="1794" y="218"/>
                  </a:lnTo>
                  <a:lnTo>
                    <a:pt x="1806" y="218"/>
                  </a:lnTo>
                  <a:lnTo>
                    <a:pt x="1816" y="216"/>
                  </a:lnTo>
                  <a:lnTo>
                    <a:pt x="1830" y="212"/>
                  </a:lnTo>
                  <a:lnTo>
                    <a:pt x="1845" y="206"/>
                  </a:lnTo>
                  <a:lnTo>
                    <a:pt x="1859" y="197"/>
                  </a:lnTo>
                  <a:lnTo>
                    <a:pt x="1872" y="186"/>
                  </a:lnTo>
                  <a:lnTo>
                    <a:pt x="1882" y="175"/>
                  </a:lnTo>
                  <a:lnTo>
                    <a:pt x="1888" y="162"/>
                  </a:lnTo>
                  <a:lnTo>
                    <a:pt x="1888" y="148"/>
                  </a:lnTo>
                  <a:lnTo>
                    <a:pt x="1890" y="140"/>
                  </a:lnTo>
                  <a:lnTo>
                    <a:pt x="1895" y="132"/>
                  </a:lnTo>
                  <a:lnTo>
                    <a:pt x="1899" y="125"/>
                  </a:lnTo>
                  <a:lnTo>
                    <a:pt x="1897" y="116"/>
                  </a:lnTo>
                  <a:lnTo>
                    <a:pt x="1896" y="114"/>
                  </a:lnTo>
                  <a:lnTo>
                    <a:pt x="1894" y="112"/>
                  </a:lnTo>
                  <a:lnTo>
                    <a:pt x="1893" y="109"/>
                  </a:lnTo>
                  <a:lnTo>
                    <a:pt x="1890" y="105"/>
                  </a:lnTo>
                  <a:lnTo>
                    <a:pt x="1887" y="102"/>
                  </a:lnTo>
                  <a:lnTo>
                    <a:pt x="1881" y="99"/>
                  </a:lnTo>
                  <a:lnTo>
                    <a:pt x="1873" y="96"/>
                  </a:lnTo>
                  <a:lnTo>
                    <a:pt x="1861" y="93"/>
                  </a:lnTo>
                  <a:lnTo>
                    <a:pt x="1745" y="92"/>
                  </a:lnTo>
                  <a:lnTo>
                    <a:pt x="1741" y="92"/>
                  </a:lnTo>
                  <a:lnTo>
                    <a:pt x="1733" y="91"/>
                  </a:lnTo>
                  <a:lnTo>
                    <a:pt x="1724" y="89"/>
                  </a:lnTo>
                  <a:lnTo>
                    <a:pt x="1719" y="88"/>
                  </a:lnTo>
                  <a:lnTo>
                    <a:pt x="1716" y="85"/>
                  </a:lnTo>
                  <a:lnTo>
                    <a:pt x="1711" y="77"/>
                  </a:lnTo>
                  <a:lnTo>
                    <a:pt x="1704" y="67"/>
                  </a:lnTo>
                  <a:lnTo>
                    <a:pt x="1693" y="56"/>
                  </a:lnTo>
                  <a:lnTo>
                    <a:pt x="1679" y="44"/>
                  </a:lnTo>
                  <a:lnTo>
                    <a:pt x="1659" y="31"/>
                  </a:lnTo>
                  <a:lnTo>
                    <a:pt x="1633" y="20"/>
                  </a:lnTo>
                  <a:lnTo>
                    <a:pt x="1603" y="11"/>
                  </a:lnTo>
                  <a:lnTo>
                    <a:pt x="1587" y="8"/>
                  </a:lnTo>
                  <a:lnTo>
                    <a:pt x="1573" y="6"/>
                  </a:lnTo>
                  <a:lnTo>
                    <a:pt x="1556" y="3"/>
                  </a:lnTo>
                  <a:lnTo>
                    <a:pt x="1541" y="1"/>
                  </a:lnTo>
                  <a:lnTo>
                    <a:pt x="1526" y="1"/>
                  </a:lnTo>
                  <a:lnTo>
                    <a:pt x="1509" y="0"/>
                  </a:lnTo>
                  <a:lnTo>
                    <a:pt x="1493" y="1"/>
                  </a:lnTo>
                  <a:lnTo>
                    <a:pt x="1475" y="2"/>
                  </a:lnTo>
                  <a:lnTo>
                    <a:pt x="1466" y="3"/>
                  </a:lnTo>
                  <a:lnTo>
                    <a:pt x="1457" y="5"/>
                  </a:lnTo>
                  <a:lnTo>
                    <a:pt x="1449" y="7"/>
                  </a:lnTo>
                  <a:lnTo>
                    <a:pt x="1440" y="8"/>
                  </a:lnTo>
                  <a:lnTo>
                    <a:pt x="1433" y="10"/>
                  </a:lnTo>
                  <a:lnTo>
                    <a:pt x="1427" y="11"/>
                  </a:lnTo>
                  <a:lnTo>
                    <a:pt x="1421" y="13"/>
                  </a:lnTo>
                  <a:lnTo>
                    <a:pt x="1415" y="14"/>
                  </a:lnTo>
                  <a:lnTo>
                    <a:pt x="1394" y="18"/>
                  </a:lnTo>
                  <a:lnTo>
                    <a:pt x="1374" y="23"/>
                  </a:lnTo>
                  <a:lnTo>
                    <a:pt x="1354" y="27"/>
                  </a:lnTo>
                  <a:lnTo>
                    <a:pt x="1336" y="32"/>
                  </a:lnTo>
                  <a:lnTo>
                    <a:pt x="1317" y="37"/>
                  </a:lnTo>
                  <a:lnTo>
                    <a:pt x="1301" y="44"/>
                  </a:lnTo>
                  <a:lnTo>
                    <a:pt x="1285" y="50"/>
                  </a:lnTo>
                  <a:lnTo>
                    <a:pt x="1272" y="56"/>
                  </a:lnTo>
                  <a:lnTo>
                    <a:pt x="1258" y="62"/>
                  </a:lnTo>
                  <a:lnTo>
                    <a:pt x="1247" y="68"/>
                  </a:lnTo>
                  <a:lnTo>
                    <a:pt x="1237" y="75"/>
                  </a:lnTo>
                  <a:lnTo>
                    <a:pt x="1229" y="82"/>
                  </a:lnTo>
                  <a:lnTo>
                    <a:pt x="1222" y="89"/>
                  </a:lnTo>
                  <a:lnTo>
                    <a:pt x="1216" y="96"/>
                  </a:lnTo>
                  <a:lnTo>
                    <a:pt x="1212" y="103"/>
                  </a:lnTo>
                  <a:lnTo>
                    <a:pt x="1211" y="110"/>
                  </a:lnTo>
                  <a:lnTo>
                    <a:pt x="1040" y="106"/>
                  </a:lnTo>
                  <a:lnTo>
                    <a:pt x="1039" y="105"/>
                  </a:lnTo>
                  <a:lnTo>
                    <a:pt x="1036" y="101"/>
                  </a:lnTo>
                  <a:lnTo>
                    <a:pt x="1030" y="96"/>
                  </a:lnTo>
                  <a:lnTo>
                    <a:pt x="1023" y="90"/>
                  </a:lnTo>
                  <a:lnTo>
                    <a:pt x="1015" y="82"/>
                  </a:lnTo>
                  <a:lnTo>
                    <a:pt x="1006" y="73"/>
                  </a:lnTo>
                  <a:lnTo>
                    <a:pt x="995" y="64"/>
                  </a:lnTo>
                  <a:lnTo>
                    <a:pt x="983" y="56"/>
                  </a:lnTo>
                  <a:lnTo>
                    <a:pt x="974" y="49"/>
                  </a:lnTo>
                  <a:lnTo>
                    <a:pt x="962" y="43"/>
                  </a:lnTo>
                  <a:lnTo>
                    <a:pt x="947" y="35"/>
                  </a:lnTo>
                  <a:lnTo>
                    <a:pt x="931" y="29"/>
                  </a:lnTo>
                  <a:lnTo>
                    <a:pt x="910" y="24"/>
                  </a:lnTo>
                  <a:lnTo>
                    <a:pt x="886" y="20"/>
                  </a:lnTo>
                  <a:lnTo>
                    <a:pt x="858" y="18"/>
                  </a:lnTo>
                  <a:lnTo>
                    <a:pt x="825" y="18"/>
                  </a:lnTo>
                  <a:lnTo>
                    <a:pt x="807" y="19"/>
                  </a:lnTo>
                  <a:lnTo>
                    <a:pt x="790" y="20"/>
                  </a:lnTo>
                  <a:lnTo>
                    <a:pt x="774" y="21"/>
                  </a:lnTo>
                  <a:lnTo>
                    <a:pt x="758" y="22"/>
                  </a:lnTo>
                  <a:lnTo>
                    <a:pt x="744" y="24"/>
                  </a:lnTo>
                  <a:lnTo>
                    <a:pt x="731" y="25"/>
                  </a:lnTo>
                  <a:lnTo>
                    <a:pt x="718" y="27"/>
                  </a:lnTo>
                  <a:lnTo>
                    <a:pt x="707" y="29"/>
                  </a:lnTo>
                  <a:lnTo>
                    <a:pt x="696" y="32"/>
                  </a:lnTo>
                  <a:lnTo>
                    <a:pt x="685" y="34"/>
                  </a:lnTo>
                  <a:lnTo>
                    <a:pt x="676" y="37"/>
                  </a:lnTo>
                  <a:lnTo>
                    <a:pt x="667" y="40"/>
                  </a:lnTo>
                  <a:lnTo>
                    <a:pt x="659" y="43"/>
                  </a:lnTo>
                  <a:lnTo>
                    <a:pt x="650" y="46"/>
                  </a:lnTo>
                  <a:lnTo>
                    <a:pt x="643" y="50"/>
                  </a:lnTo>
                  <a:lnTo>
                    <a:pt x="636" y="53"/>
                  </a:lnTo>
                  <a:lnTo>
                    <a:pt x="624" y="60"/>
                  </a:lnTo>
                  <a:lnTo>
                    <a:pt x="611" y="66"/>
                  </a:lnTo>
                  <a:lnTo>
                    <a:pt x="599" y="74"/>
                  </a:lnTo>
                  <a:lnTo>
                    <a:pt x="588" y="83"/>
                  </a:lnTo>
                  <a:lnTo>
                    <a:pt x="576" y="91"/>
                  </a:lnTo>
                  <a:lnTo>
                    <a:pt x="568" y="100"/>
                  </a:lnTo>
                  <a:lnTo>
                    <a:pt x="561" y="110"/>
                  </a:lnTo>
                  <a:lnTo>
                    <a:pt x="557" y="122"/>
                  </a:lnTo>
                  <a:lnTo>
                    <a:pt x="390" y="128"/>
                  </a:lnTo>
                  <a:lnTo>
                    <a:pt x="388" y="127"/>
                  </a:lnTo>
                  <a:lnTo>
                    <a:pt x="386" y="125"/>
                  </a:lnTo>
                  <a:lnTo>
                    <a:pt x="383" y="122"/>
                  </a:lnTo>
                  <a:lnTo>
                    <a:pt x="379" y="118"/>
                  </a:lnTo>
                  <a:lnTo>
                    <a:pt x="373" y="112"/>
                  </a:lnTo>
                  <a:lnTo>
                    <a:pt x="366" y="107"/>
                  </a:lnTo>
                  <a:lnTo>
                    <a:pt x="357" y="101"/>
                  </a:lnTo>
                  <a:lnTo>
                    <a:pt x="347" y="94"/>
                  </a:lnTo>
                  <a:lnTo>
                    <a:pt x="336" y="88"/>
                  </a:lnTo>
                  <a:lnTo>
                    <a:pt x="323" y="81"/>
                  </a:lnTo>
                  <a:lnTo>
                    <a:pt x="309" y="74"/>
                  </a:lnTo>
                  <a:lnTo>
                    <a:pt x="294" y="67"/>
                  </a:lnTo>
                  <a:lnTo>
                    <a:pt x="278" y="62"/>
                  </a:lnTo>
                  <a:lnTo>
                    <a:pt x="260" y="56"/>
                  </a:lnTo>
                  <a:lnTo>
                    <a:pt x="242" y="52"/>
                  </a:lnTo>
                  <a:lnTo>
                    <a:pt x="221" y="48"/>
                  </a:lnTo>
                  <a:lnTo>
                    <a:pt x="211" y="46"/>
                  </a:lnTo>
                  <a:lnTo>
                    <a:pt x="199" y="44"/>
                  </a:lnTo>
                  <a:lnTo>
                    <a:pt x="187" y="41"/>
                  </a:lnTo>
                  <a:lnTo>
                    <a:pt x="174" y="39"/>
                  </a:lnTo>
                  <a:lnTo>
                    <a:pt x="158" y="37"/>
                  </a:lnTo>
                  <a:lnTo>
                    <a:pt x="141" y="35"/>
                  </a:lnTo>
                  <a:lnTo>
                    <a:pt x="121" y="34"/>
                  </a:lnTo>
                  <a:lnTo>
                    <a:pt x="100" y="34"/>
                  </a:lnTo>
                  <a:lnTo>
                    <a:pt x="94" y="34"/>
                  </a:lnTo>
                  <a:lnTo>
                    <a:pt x="88" y="34"/>
                  </a:lnTo>
                  <a:lnTo>
                    <a:pt x="80" y="34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59" y="36"/>
                  </a:lnTo>
                  <a:lnTo>
                    <a:pt x="52" y="36"/>
                  </a:lnTo>
                  <a:lnTo>
                    <a:pt x="43" y="37"/>
                  </a:lnTo>
                  <a:lnTo>
                    <a:pt x="41" y="39"/>
                  </a:lnTo>
                  <a:lnTo>
                    <a:pt x="36" y="46"/>
                  </a:lnTo>
                  <a:lnTo>
                    <a:pt x="30" y="56"/>
                  </a:lnTo>
                  <a:lnTo>
                    <a:pt x="22" y="71"/>
                  </a:lnTo>
                  <a:lnTo>
                    <a:pt x="14" y="92"/>
                  </a:lnTo>
                  <a:lnTo>
                    <a:pt x="7" y="116"/>
                  </a:lnTo>
                  <a:lnTo>
                    <a:pt x="2" y="147"/>
                  </a:lnTo>
                  <a:lnTo>
                    <a:pt x="0" y="183"/>
                  </a:lnTo>
                  <a:lnTo>
                    <a:pt x="2" y="218"/>
                  </a:lnTo>
                  <a:lnTo>
                    <a:pt x="5" y="247"/>
                  </a:lnTo>
                  <a:lnTo>
                    <a:pt x="12" y="270"/>
                  </a:lnTo>
                  <a:lnTo>
                    <a:pt x="19" y="287"/>
                  </a:lnTo>
                  <a:lnTo>
                    <a:pt x="25" y="299"/>
                  </a:lnTo>
                  <a:lnTo>
                    <a:pt x="31" y="308"/>
                  </a:lnTo>
                  <a:lnTo>
                    <a:pt x="34" y="312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rgbClr val="DB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4" name="Freeform 25"/>
            <p:cNvSpPr>
              <a:spLocks/>
            </p:cNvSpPr>
            <p:nvPr/>
          </p:nvSpPr>
          <p:spPr bwMode="auto">
            <a:xfrm>
              <a:off x="3035" y="2454"/>
              <a:ext cx="621" cy="95"/>
            </a:xfrm>
            <a:custGeom>
              <a:avLst/>
              <a:gdLst>
                <a:gd name="T0" fmla="*/ 19 w 1865"/>
                <a:gd name="T1" fmla="*/ 95 h 283"/>
                <a:gd name="T2" fmla="*/ 41 w 1865"/>
                <a:gd name="T3" fmla="*/ 93 h 283"/>
                <a:gd name="T4" fmla="*/ 67 w 1865"/>
                <a:gd name="T5" fmla="*/ 89 h 283"/>
                <a:gd name="T6" fmla="*/ 86 w 1865"/>
                <a:gd name="T7" fmla="*/ 82 h 283"/>
                <a:gd name="T8" fmla="*/ 98 w 1865"/>
                <a:gd name="T9" fmla="*/ 73 h 283"/>
                <a:gd name="T10" fmla="*/ 192 w 1865"/>
                <a:gd name="T11" fmla="*/ 79 h 283"/>
                <a:gd name="T12" fmla="*/ 225 w 1865"/>
                <a:gd name="T13" fmla="*/ 89 h 283"/>
                <a:gd name="T14" fmla="*/ 246 w 1865"/>
                <a:gd name="T15" fmla="*/ 92 h 283"/>
                <a:gd name="T16" fmla="*/ 274 w 1865"/>
                <a:gd name="T17" fmla="*/ 91 h 283"/>
                <a:gd name="T18" fmla="*/ 300 w 1865"/>
                <a:gd name="T19" fmla="*/ 87 h 283"/>
                <a:gd name="T20" fmla="*/ 320 w 1865"/>
                <a:gd name="T21" fmla="*/ 78 h 283"/>
                <a:gd name="T22" fmla="*/ 328 w 1865"/>
                <a:gd name="T23" fmla="*/ 68 h 283"/>
                <a:gd name="T24" fmla="*/ 336 w 1865"/>
                <a:gd name="T25" fmla="*/ 66 h 283"/>
                <a:gd name="T26" fmla="*/ 413 w 1865"/>
                <a:gd name="T27" fmla="*/ 69 h 283"/>
                <a:gd name="T28" fmla="*/ 432 w 1865"/>
                <a:gd name="T29" fmla="*/ 84 h 283"/>
                <a:gd name="T30" fmla="*/ 461 w 1865"/>
                <a:gd name="T31" fmla="*/ 86 h 283"/>
                <a:gd name="T32" fmla="*/ 499 w 1865"/>
                <a:gd name="T33" fmla="*/ 80 h 283"/>
                <a:gd name="T34" fmla="*/ 522 w 1865"/>
                <a:gd name="T35" fmla="*/ 68 h 283"/>
                <a:gd name="T36" fmla="*/ 526 w 1865"/>
                <a:gd name="T37" fmla="*/ 64 h 283"/>
                <a:gd name="T38" fmla="*/ 538 w 1865"/>
                <a:gd name="T39" fmla="*/ 64 h 283"/>
                <a:gd name="T40" fmla="*/ 570 w 1865"/>
                <a:gd name="T41" fmla="*/ 67 h 283"/>
                <a:gd name="T42" fmla="*/ 595 w 1865"/>
                <a:gd name="T43" fmla="*/ 63 h 283"/>
                <a:gd name="T44" fmla="*/ 612 w 1865"/>
                <a:gd name="T45" fmla="*/ 46 h 283"/>
                <a:gd name="T46" fmla="*/ 619 w 1865"/>
                <a:gd name="T47" fmla="*/ 40 h 283"/>
                <a:gd name="T48" fmla="*/ 620 w 1865"/>
                <a:gd name="T49" fmla="*/ 35 h 283"/>
                <a:gd name="T50" fmla="*/ 614 w 1865"/>
                <a:gd name="T51" fmla="*/ 29 h 283"/>
                <a:gd name="T52" fmla="*/ 566 w 1865"/>
                <a:gd name="T53" fmla="*/ 27 h 283"/>
                <a:gd name="T54" fmla="*/ 555 w 1865"/>
                <a:gd name="T55" fmla="*/ 16 h 283"/>
                <a:gd name="T56" fmla="*/ 520 w 1865"/>
                <a:gd name="T57" fmla="*/ 2 h 283"/>
                <a:gd name="T58" fmla="*/ 494 w 1865"/>
                <a:gd name="T59" fmla="*/ 0 h 283"/>
                <a:gd name="T60" fmla="*/ 474 w 1865"/>
                <a:gd name="T61" fmla="*/ 2 h 283"/>
                <a:gd name="T62" fmla="*/ 464 w 1865"/>
                <a:gd name="T63" fmla="*/ 5 h 283"/>
                <a:gd name="T64" fmla="*/ 435 w 1865"/>
                <a:gd name="T65" fmla="*/ 13 h 283"/>
                <a:gd name="T66" fmla="*/ 410 w 1865"/>
                <a:gd name="T67" fmla="*/ 21 h 283"/>
                <a:gd name="T68" fmla="*/ 398 w 1865"/>
                <a:gd name="T69" fmla="*/ 31 h 283"/>
                <a:gd name="T70" fmla="*/ 337 w 1865"/>
                <a:gd name="T71" fmla="*/ 30 h 283"/>
                <a:gd name="T72" fmla="*/ 321 w 1865"/>
                <a:gd name="T73" fmla="*/ 18 h 283"/>
                <a:gd name="T74" fmla="*/ 299 w 1865"/>
                <a:gd name="T75" fmla="*/ 7 h 283"/>
                <a:gd name="T76" fmla="*/ 258 w 1865"/>
                <a:gd name="T77" fmla="*/ 6 h 283"/>
                <a:gd name="T78" fmla="*/ 235 w 1865"/>
                <a:gd name="T79" fmla="*/ 8 h 283"/>
                <a:gd name="T80" fmla="*/ 219 w 1865"/>
                <a:gd name="T81" fmla="*/ 13 h 283"/>
                <a:gd name="T82" fmla="*/ 206 w 1865"/>
                <a:gd name="T83" fmla="*/ 19 h 283"/>
                <a:gd name="T84" fmla="*/ 187 w 1865"/>
                <a:gd name="T85" fmla="*/ 31 h 283"/>
                <a:gd name="T86" fmla="*/ 128 w 1865"/>
                <a:gd name="T87" fmla="*/ 38 h 283"/>
                <a:gd name="T88" fmla="*/ 116 w 1865"/>
                <a:gd name="T89" fmla="*/ 31 h 283"/>
                <a:gd name="T90" fmla="*/ 94 w 1865"/>
                <a:gd name="T91" fmla="*/ 21 h 283"/>
                <a:gd name="T92" fmla="*/ 70 w 1865"/>
                <a:gd name="T93" fmla="*/ 15 h 283"/>
                <a:gd name="T94" fmla="*/ 58 w 1865"/>
                <a:gd name="T95" fmla="*/ 13 h 283"/>
                <a:gd name="T96" fmla="*/ 41 w 1865"/>
                <a:gd name="T97" fmla="*/ 10 h 283"/>
                <a:gd name="T98" fmla="*/ 14 w 1865"/>
                <a:gd name="T99" fmla="*/ 11 h 283"/>
                <a:gd name="T100" fmla="*/ 4 w 1865"/>
                <a:gd name="T101" fmla="*/ 28 h 283"/>
                <a:gd name="T102" fmla="*/ 2 w 1865"/>
                <a:gd name="T103" fmla="*/ 75 h 283"/>
                <a:gd name="T104" fmla="*/ 11 w 1865"/>
                <a:gd name="T105" fmla="*/ 9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283"/>
                <a:gd name="T161" fmla="*/ 1865 w 1865"/>
                <a:gd name="T162" fmla="*/ 283 h 2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283">
                  <a:moveTo>
                    <a:pt x="34" y="283"/>
                  </a:moveTo>
                  <a:lnTo>
                    <a:pt x="35" y="283"/>
                  </a:lnTo>
                  <a:lnTo>
                    <a:pt x="41" y="283"/>
                  </a:lnTo>
                  <a:lnTo>
                    <a:pt x="47" y="283"/>
                  </a:lnTo>
                  <a:lnTo>
                    <a:pt x="56" y="282"/>
                  </a:lnTo>
                  <a:lnTo>
                    <a:pt x="67" y="282"/>
                  </a:lnTo>
                  <a:lnTo>
                    <a:pt x="80" y="281"/>
                  </a:lnTo>
                  <a:lnTo>
                    <a:pt x="94" y="280"/>
                  </a:lnTo>
                  <a:lnTo>
                    <a:pt x="108" y="279"/>
                  </a:lnTo>
                  <a:lnTo>
                    <a:pt x="124" y="277"/>
                  </a:lnTo>
                  <a:lnTo>
                    <a:pt x="140" y="276"/>
                  </a:lnTo>
                  <a:lnTo>
                    <a:pt x="156" y="274"/>
                  </a:lnTo>
                  <a:lnTo>
                    <a:pt x="171" y="271"/>
                  </a:lnTo>
                  <a:lnTo>
                    <a:pt x="186" y="268"/>
                  </a:lnTo>
                  <a:lnTo>
                    <a:pt x="201" y="265"/>
                  </a:lnTo>
                  <a:lnTo>
                    <a:pt x="213" y="262"/>
                  </a:lnTo>
                  <a:lnTo>
                    <a:pt x="224" y="258"/>
                  </a:lnTo>
                  <a:lnTo>
                    <a:pt x="235" y="254"/>
                  </a:lnTo>
                  <a:lnTo>
                    <a:pt x="246" y="249"/>
                  </a:lnTo>
                  <a:lnTo>
                    <a:pt x="258" y="245"/>
                  </a:lnTo>
                  <a:lnTo>
                    <a:pt x="269" y="240"/>
                  </a:lnTo>
                  <a:lnTo>
                    <a:pt x="279" y="236"/>
                  </a:lnTo>
                  <a:lnTo>
                    <a:pt x="287" y="230"/>
                  </a:lnTo>
                  <a:lnTo>
                    <a:pt x="292" y="224"/>
                  </a:lnTo>
                  <a:lnTo>
                    <a:pt x="294" y="217"/>
                  </a:lnTo>
                  <a:lnTo>
                    <a:pt x="532" y="210"/>
                  </a:lnTo>
                  <a:lnTo>
                    <a:pt x="535" y="212"/>
                  </a:lnTo>
                  <a:lnTo>
                    <a:pt x="544" y="219"/>
                  </a:lnTo>
                  <a:lnTo>
                    <a:pt x="559" y="227"/>
                  </a:lnTo>
                  <a:lnTo>
                    <a:pt x="577" y="236"/>
                  </a:lnTo>
                  <a:lnTo>
                    <a:pt x="598" y="246"/>
                  </a:lnTo>
                  <a:lnTo>
                    <a:pt x="621" y="255"/>
                  </a:lnTo>
                  <a:lnTo>
                    <a:pt x="645" y="261"/>
                  </a:lnTo>
                  <a:lnTo>
                    <a:pt x="668" y="264"/>
                  </a:lnTo>
                  <a:lnTo>
                    <a:pt x="676" y="265"/>
                  </a:lnTo>
                  <a:lnTo>
                    <a:pt x="686" y="266"/>
                  </a:lnTo>
                  <a:lnTo>
                    <a:pt x="697" y="268"/>
                  </a:lnTo>
                  <a:lnTo>
                    <a:pt x="709" y="270"/>
                  </a:lnTo>
                  <a:lnTo>
                    <a:pt x="724" y="272"/>
                  </a:lnTo>
                  <a:lnTo>
                    <a:pt x="740" y="273"/>
                  </a:lnTo>
                  <a:lnTo>
                    <a:pt x="758" y="274"/>
                  </a:lnTo>
                  <a:lnTo>
                    <a:pt x="776" y="274"/>
                  </a:lnTo>
                  <a:lnTo>
                    <a:pt x="791" y="273"/>
                  </a:lnTo>
                  <a:lnTo>
                    <a:pt x="807" y="273"/>
                  </a:lnTo>
                  <a:lnTo>
                    <a:pt x="823" y="271"/>
                  </a:lnTo>
                  <a:lnTo>
                    <a:pt x="839" y="270"/>
                  </a:lnTo>
                  <a:lnTo>
                    <a:pt x="855" y="268"/>
                  </a:lnTo>
                  <a:lnTo>
                    <a:pt x="870" y="265"/>
                  </a:lnTo>
                  <a:lnTo>
                    <a:pt x="886" y="262"/>
                  </a:lnTo>
                  <a:lnTo>
                    <a:pt x="901" y="259"/>
                  </a:lnTo>
                  <a:lnTo>
                    <a:pt x="915" y="255"/>
                  </a:lnTo>
                  <a:lnTo>
                    <a:pt x="928" y="249"/>
                  </a:lnTo>
                  <a:lnTo>
                    <a:pt x="940" y="244"/>
                  </a:lnTo>
                  <a:lnTo>
                    <a:pt x="952" y="238"/>
                  </a:lnTo>
                  <a:lnTo>
                    <a:pt x="961" y="231"/>
                  </a:lnTo>
                  <a:lnTo>
                    <a:pt x="969" y="224"/>
                  </a:lnTo>
                  <a:lnTo>
                    <a:pt x="975" y="216"/>
                  </a:lnTo>
                  <a:lnTo>
                    <a:pt x="980" y="206"/>
                  </a:lnTo>
                  <a:lnTo>
                    <a:pt x="982" y="205"/>
                  </a:lnTo>
                  <a:lnTo>
                    <a:pt x="986" y="204"/>
                  </a:lnTo>
                  <a:lnTo>
                    <a:pt x="989" y="203"/>
                  </a:lnTo>
                  <a:lnTo>
                    <a:pt x="993" y="201"/>
                  </a:lnTo>
                  <a:lnTo>
                    <a:pt x="997" y="200"/>
                  </a:lnTo>
                  <a:lnTo>
                    <a:pt x="1003" y="199"/>
                  </a:lnTo>
                  <a:lnTo>
                    <a:pt x="1008" y="198"/>
                  </a:lnTo>
                  <a:lnTo>
                    <a:pt x="1015" y="197"/>
                  </a:lnTo>
                  <a:lnTo>
                    <a:pt x="1224" y="192"/>
                  </a:lnTo>
                  <a:lnTo>
                    <a:pt x="1226" y="194"/>
                  </a:lnTo>
                  <a:lnTo>
                    <a:pt x="1231" y="199"/>
                  </a:lnTo>
                  <a:lnTo>
                    <a:pt x="1240" y="207"/>
                  </a:lnTo>
                  <a:lnTo>
                    <a:pt x="1251" y="217"/>
                  </a:lnTo>
                  <a:lnTo>
                    <a:pt x="1262" y="227"/>
                  </a:lnTo>
                  <a:lnTo>
                    <a:pt x="1274" y="236"/>
                  </a:lnTo>
                  <a:lnTo>
                    <a:pt x="1286" y="244"/>
                  </a:lnTo>
                  <a:lnTo>
                    <a:pt x="1298" y="249"/>
                  </a:lnTo>
                  <a:lnTo>
                    <a:pt x="1309" y="252"/>
                  </a:lnTo>
                  <a:lnTo>
                    <a:pt x="1324" y="255"/>
                  </a:lnTo>
                  <a:lnTo>
                    <a:pt x="1342" y="256"/>
                  </a:lnTo>
                  <a:lnTo>
                    <a:pt x="1362" y="256"/>
                  </a:lnTo>
                  <a:lnTo>
                    <a:pt x="1384" y="256"/>
                  </a:lnTo>
                  <a:lnTo>
                    <a:pt x="1408" y="254"/>
                  </a:lnTo>
                  <a:lnTo>
                    <a:pt x="1431" y="251"/>
                  </a:lnTo>
                  <a:lnTo>
                    <a:pt x="1455" y="248"/>
                  </a:lnTo>
                  <a:lnTo>
                    <a:pt x="1478" y="244"/>
                  </a:lnTo>
                  <a:lnTo>
                    <a:pt x="1499" y="239"/>
                  </a:lnTo>
                  <a:lnTo>
                    <a:pt x="1519" y="234"/>
                  </a:lnTo>
                  <a:lnTo>
                    <a:pt x="1536" y="227"/>
                  </a:lnTo>
                  <a:lnTo>
                    <a:pt x="1550" y="220"/>
                  </a:lnTo>
                  <a:lnTo>
                    <a:pt x="1562" y="211"/>
                  </a:lnTo>
                  <a:lnTo>
                    <a:pt x="1568" y="202"/>
                  </a:lnTo>
                  <a:lnTo>
                    <a:pt x="1570" y="192"/>
                  </a:lnTo>
                  <a:lnTo>
                    <a:pt x="1571" y="192"/>
                  </a:lnTo>
                  <a:lnTo>
                    <a:pt x="1573" y="192"/>
                  </a:lnTo>
                  <a:lnTo>
                    <a:pt x="1577" y="192"/>
                  </a:lnTo>
                  <a:lnTo>
                    <a:pt x="1581" y="192"/>
                  </a:lnTo>
                  <a:lnTo>
                    <a:pt x="1586" y="192"/>
                  </a:lnTo>
                  <a:lnTo>
                    <a:pt x="1592" y="192"/>
                  </a:lnTo>
                  <a:lnTo>
                    <a:pt x="1597" y="192"/>
                  </a:lnTo>
                  <a:lnTo>
                    <a:pt x="1602" y="192"/>
                  </a:lnTo>
                  <a:lnTo>
                    <a:pt x="1616" y="192"/>
                  </a:lnTo>
                  <a:lnTo>
                    <a:pt x="1634" y="193"/>
                  </a:lnTo>
                  <a:lnTo>
                    <a:pt x="1653" y="195"/>
                  </a:lnTo>
                  <a:lnTo>
                    <a:pt x="1674" y="196"/>
                  </a:lnTo>
                  <a:lnTo>
                    <a:pt x="1694" y="198"/>
                  </a:lnTo>
                  <a:lnTo>
                    <a:pt x="1713" y="199"/>
                  </a:lnTo>
                  <a:lnTo>
                    <a:pt x="1729" y="200"/>
                  </a:lnTo>
                  <a:lnTo>
                    <a:pt x="1743" y="200"/>
                  </a:lnTo>
                  <a:lnTo>
                    <a:pt x="1755" y="198"/>
                  </a:lnTo>
                  <a:lnTo>
                    <a:pt x="1770" y="195"/>
                  </a:lnTo>
                  <a:lnTo>
                    <a:pt x="1787" y="189"/>
                  </a:lnTo>
                  <a:lnTo>
                    <a:pt x="1804" y="181"/>
                  </a:lnTo>
                  <a:lnTo>
                    <a:pt x="1820" y="171"/>
                  </a:lnTo>
                  <a:lnTo>
                    <a:pt x="1831" y="161"/>
                  </a:lnTo>
                  <a:lnTo>
                    <a:pt x="1838" y="149"/>
                  </a:lnTo>
                  <a:lnTo>
                    <a:pt x="1839" y="136"/>
                  </a:lnTo>
                  <a:lnTo>
                    <a:pt x="1840" y="132"/>
                  </a:lnTo>
                  <a:lnTo>
                    <a:pt x="1843" y="129"/>
                  </a:lnTo>
                  <a:lnTo>
                    <a:pt x="1848" y="125"/>
                  </a:lnTo>
                  <a:lnTo>
                    <a:pt x="1853" y="122"/>
                  </a:lnTo>
                  <a:lnTo>
                    <a:pt x="1859" y="119"/>
                  </a:lnTo>
                  <a:lnTo>
                    <a:pt x="1863" y="116"/>
                  </a:lnTo>
                  <a:lnTo>
                    <a:pt x="1865" y="113"/>
                  </a:lnTo>
                  <a:lnTo>
                    <a:pt x="1864" y="110"/>
                  </a:lnTo>
                  <a:lnTo>
                    <a:pt x="1864" y="108"/>
                  </a:lnTo>
                  <a:lnTo>
                    <a:pt x="1863" y="105"/>
                  </a:lnTo>
                  <a:lnTo>
                    <a:pt x="1863" y="100"/>
                  </a:lnTo>
                  <a:lnTo>
                    <a:pt x="1861" y="96"/>
                  </a:lnTo>
                  <a:lnTo>
                    <a:pt x="1858" y="93"/>
                  </a:lnTo>
                  <a:lnTo>
                    <a:pt x="1851" y="89"/>
                  </a:lnTo>
                  <a:lnTo>
                    <a:pt x="1843" y="86"/>
                  </a:lnTo>
                  <a:lnTo>
                    <a:pt x="1831" y="83"/>
                  </a:lnTo>
                  <a:lnTo>
                    <a:pt x="1718" y="82"/>
                  </a:lnTo>
                  <a:lnTo>
                    <a:pt x="1715" y="81"/>
                  </a:lnTo>
                  <a:lnTo>
                    <a:pt x="1708" y="80"/>
                  </a:lnTo>
                  <a:lnTo>
                    <a:pt x="1699" y="79"/>
                  </a:lnTo>
                  <a:lnTo>
                    <a:pt x="1693" y="77"/>
                  </a:lnTo>
                  <a:lnTo>
                    <a:pt x="1690" y="74"/>
                  </a:lnTo>
                  <a:lnTo>
                    <a:pt x="1684" y="67"/>
                  </a:lnTo>
                  <a:lnTo>
                    <a:pt x="1677" y="57"/>
                  </a:lnTo>
                  <a:lnTo>
                    <a:pt x="1666" y="47"/>
                  </a:lnTo>
                  <a:lnTo>
                    <a:pt x="1650" y="36"/>
                  </a:lnTo>
                  <a:lnTo>
                    <a:pt x="1631" y="25"/>
                  </a:lnTo>
                  <a:lnTo>
                    <a:pt x="1606" y="15"/>
                  </a:lnTo>
                  <a:lnTo>
                    <a:pt x="1576" y="8"/>
                  </a:lnTo>
                  <a:lnTo>
                    <a:pt x="1561" y="5"/>
                  </a:lnTo>
                  <a:lnTo>
                    <a:pt x="1545" y="3"/>
                  </a:lnTo>
                  <a:lnTo>
                    <a:pt x="1530" y="2"/>
                  </a:lnTo>
                  <a:lnTo>
                    <a:pt x="1515" y="0"/>
                  </a:lnTo>
                  <a:lnTo>
                    <a:pt x="1499" y="0"/>
                  </a:lnTo>
                  <a:lnTo>
                    <a:pt x="1484" y="0"/>
                  </a:lnTo>
                  <a:lnTo>
                    <a:pt x="1468" y="1"/>
                  </a:lnTo>
                  <a:lnTo>
                    <a:pt x="1452" y="2"/>
                  </a:lnTo>
                  <a:lnTo>
                    <a:pt x="1443" y="3"/>
                  </a:lnTo>
                  <a:lnTo>
                    <a:pt x="1433" y="4"/>
                  </a:lnTo>
                  <a:lnTo>
                    <a:pt x="1425" y="6"/>
                  </a:lnTo>
                  <a:lnTo>
                    <a:pt x="1418" y="8"/>
                  </a:lnTo>
                  <a:lnTo>
                    <a:pt x="1412" y="10"/>
                  </a:lnTo>
                  <a:lnTo>
                    <a:pt x="1406" y="12"/>
                  </a:lnTo>
                  <a:lnTo>
                    <a:pt x="1399" y="14"/>
                  </a:lnTo>
                  <a:lnTo>
                    <a:pt x="1394" y="15"/>
                  </a:lnTo>
                  <a:lnTo>
                    <a:pt x="1376" y="19"/>
                  </a:lnTo>
                  <a:lnTo>
                    <a:pt x="1358" y="24"/>
                  </a:lnTo>
                  <a:lnTo>
                    <a:pt x="1340" y="29"/>
                  </a:lnTo>
                  <a:lnTo>
                    <a:pt x="1322" y="34"/>
                  </a:lnTo>
                  <a:lnTo>
                    <a:pt x="1305" y="39"/>
                  </a:lnTo>
                  <a:lnTo>
                    <a:pt x="1289" y="43"/>
                  </a:lnTo>
                  <a:lnTo>
                    <a:pt x="1272" y="48"/>
                  </a:lnTo>
                  <a:lnTo>
                    <a:pt x="1258" y="53"/>
                  </a:lnTo>
                  <a:lnTo>
                    <a:pt x="1244" y="58"/>
                  </a:lnTo>
                  <a:lnTo>
                    <a:pt x="1231" y="64"/>
                  </a:lnTo>
                  <a:lnTo>
                    <a:pt x="1221" y="70"/>
                  </a:lnTo>
                  <a:lnTo>
                    <a:pt x="1210" y="75"/>
                  </a:lnTo>
                  <a:lnTo>
                    <a:pt x="1203" y="81"/>
                  </a:lnTo>
                  <a:lnTo>
                    <a:pt x="1197" y="87"/>
                  </a:lnTo>
                  <a:lnTo>
                    <a:pt x="1194" y="93"/>
                  </a:lnTo>
                  <a:lnTo>
                    <a:pt x="1192" y="99"/>
                  </a:lnTo>
                  <a:lnTo>
                    <a:pt x="1024" y="96"/>
                  </a:lnTo>
                  <a:lnTo>
                    <a:pt x="1023" y="95"/>
                  </a:lnTo>
                  <a:lnTo>
                    <a:pt x="1018" y="92"/>
                  </a:lnTo>
                  <a:lnTo>
                    <a:pt x="1012" y="88"/>
                  </a:lnTo>
                  <a:lnTo>
                    <a:pt x="1004" y="82"/>
                  </a:lnTo>
                  <a:lnTo>
                    <a:pt x="995" y="76"/>
                  </a:lnTo>
                  <a:lnTo>
                    <a:pt x="986" y="69"/>
                  </a:lnTo>
                  <a:lnTo>
                    <a:pt x="975" y="60"/>
                  </a:lnTo>
                  <a:lnTo>
                    <a:pt x="965" y="53"/>
                  </a:lnTo>
                  <a:lnTo>
                    <a:pt x="957" y="47"/>
                  </a:lnTo>
                  <a:lnTo>
                    <a:pt x="946" y="40"/>
                  </a:lnTo>
                  <a:lnTo>
                    <a:pt x="933" y="34"/>
                  </a:lnTo>
                  <a:lnTo>
                    <a:pt x="917" y="28"/>
                  </a:lnTo>
                  <a:lnTo>
                    <a:pt x="897" y="21"/>
                  </a:lnTo>
                  <a:lnTo>
                    <a:pt x="874" y="17"/>
                  </a:lnTo>
                  <a:lnTo>
                    <a:pt x="845" y="15"/>
                  </a:lnTo>
                  <a:lnTo>
                    <a:pt x="812" y="15"/>
                  </a:lnTo>
                  <a:lnTo>
                    <a:pt x="793" y="16"/>
                  </a:lnTo>
                  <a:lnTo>
                    <a:pt x="776" y="17"/>
                  </a:lnTo>
                  <a:lnTo>
                    <a:pt x="761" y="18"/>
                  </a:lnTo>
                  <a:lnTo>
                    <a:pt x="745" y="19"/>
                  </a:lnTo>
                  <a:lnTo>
                    <a:pt x="732" y="21"/>
                  </a:lnTo>
                  <a:lnTo>
                    <a:pt x="718" y="23"/>
                  </a:lnTo>
                  <a:lnTo>
                    <a:pt x="706" y="25"/>
                  </a:lnTo>
                  <a:lnTo>
                    <a:pt x="695" y="28"/>
                  </a:lnTo>
                  <a:lnTo>
                    <a:pt x="685" y="30"/>
                  </a:lnTo>
                  <a:lnTo>
                    <a:pt x="674" y="33"/>
                  </a:lnTo>
                  <a:lnTo>
                    <a:pt x="665" y="36"/>
                  </a:lnTo>
                  <a:lnTo>
                    <a:pt x="657" y="38"/>
                  </a:lnTo>
                  <a:lnTo>
                    <a:pt x="650" y="41"/>
                  </a:lnTo>
                  <a:lnTo>
                    <a:pt x="642" y="44"/>
                  </a:lnTo>
                  <a:lnTo>
                    <a:pt x="635" y="48"/>
                  </a:lnTo>
                  <a:lnTo>
                    <a:pt x="629" y="51"/>
                  </a:lnTo>
                  <a:lnTo>
                    <a:pt x="618" y="57"/>
                  </a:lnTo>
                  <a:lnTo>
                    <a:pt x="605" y="63"/>
                  </a:lnTo>
                  <a:lnTo>
                    <a:pt x="593" y="70"/>
                  </a:lnTo>
                  <a:lnTo>
                    <a:pt x="582" y="77"/>
                  </a:lnTo>
                  <a:lnTo>
                    <a:pt x="571" y="84"/>
                  </a:lnTo>
                  <a:lnTo>
                    <a:pt x="561" y="92"/>
                  </a:lnTo>
                  <a:lnTo>
                    <a:pt x="555" y="100"/>
                  </a:lnTo>
                  <a:lnTo>
                    <a:pt x="551" y="110"/>
                  </a:lnTo>
                  <a:lnTo>
                    <a:pt x="386" y="115"/>
                  </a:lnTo>
                  <a:lnTo>
                    <a:pt x="385" y="114"/>
                  </a:lnTo>
                  <a:lnTo>
                    <a:pt x="383" y="113"/>
                  </a:lnTo>
                  <a:lnTo>
                    <a:pt x="378" y="110"/>
                  </a:lnTo>
                  <a:lnTo>
                    <a:pt x="372" y="107"/>
                  </a:lnTo>
                  <a:lnTo>
                    <a:pt x="365" y="103"/>
                  </a:lnTo>
                  <a:lnTo>
                    <a:pt x="357" y="97"/>
                  </a:lnTo>
                  <a:lnTo>
                    <a:pt x="347" y="92"/>
                  </a:lnTo>
                  <a:lnTo>
                    <a:pt x="335" y="87"/>
                  </a:lnTo>
                  <a:lnTo>
                    <a:pt x="324" y="81"/>
                  </a:lnTo>
                  <a:lnTo>
                    <a:pt x="311" y="75"/>
                  </a:lnTo>
                  <a:lnTo>
                    <a:pt x="296" y="70"/>
                  </a:lnTo>
                  <a:lnTo>
                    <a:pt x="281" y="64"/>
                  </a:lnTo>
                  <a:lnTo>
                    <a:pt x="265" y="59"/>
                  </a:lnTo>
                  <a:lnTo>
                    <a:pt x="249" y="54"/>
                  </a:lnTo>
                  <a:lnTo>
                    <a:pt x="232" y="50"/>
                  </a:lnTo>
                  <a:lnTo>
                    <a:pt x="214" y="47"/>
                  </a:lnTo>
                  <a:lnTo>
                    <a:pt x="209" y="46"/>
                  </a:lnTo>
                  <a:lnTo>
                    <a:pt x="203" y="45"/>
                  </a:lnTo>
                  <a:lnTo>
                    <a:pt x="197" y="43"/>
                  </a:lnTo>
                  <a:lnTo>
                    <a:pt x="191" y="41"/>
                  </a:lnTo>
                  <a:lnTo>
                    <a:pt x="183" y="40"/>
                  </a:lnTo>
                  <a:lnTo>
                    <a:pt x="175" y="38"/>
                  </a:lnTo>
                  <a:lnTo>
                    <a:pt x="166" y="36"/>
                  </a:lnTo>
                  <a:lnTo>
                    <a:pt x="157" y="35"/>
                  </a:lnTo>
                  <a:lnTo>
                    <a:pt x="146" y="33"/>
                  </a:lnTo>
                  <a:lnTo>
                    <a:pt x="135" y="32"/>
                  </a:lnTo>
                  <a:lnTo>
                    <a:pt x="122" y="31"/>
                  </a:lnTo>
                  <a:lnTo>
                    <a:pt x="108" y="31"/>
                  </a:lnTo>
                  <a:lnTo>
                    <a:pt x="94" y="31"/>
                  </a:lnTo>
                  <a:lnTo>
                    <a:pt x="78" y="31"/>
                  </a:lnTo>
                  <a:lnTo>
                    <a:pt x="60" y="32"/>
                  </a:lnTo>
                  <a:lnTo>
                    <a:pt x="41" y="33"/>
                  </a:lnTo>
                  <a:lnTo>
                    <a:pt x="38" y="35"/>
                  </a:lnTo>
                  <a:lnTo>
                    <a:pt x="34" y="40"/>
                  </a:lnTo>
                  <a:lnTo>
                    <a:pt x="28" y="50"/>
                  </a:lnTo>
                  <a:lnTo>
                    <a:pt x="21" y="63"/>
                  </a:lnTo>
                  <a:lnTo>
                    <a:pt x="13" y="82"/>
                  </a:lnTo>
                  <a:lnTo>
                    <a:pt x="7" y="106"/>
                  </a:lnTo>
                  <a:lnTo>
                    <a:pt x="3" y="133"/>
                  </a:lnTo>
                  <a:lnTo>
                    <a:pt x="0" y="166"/>
                  </a:lnTo>
                  <a:lnTo>
                    <a:pt x="2" y="198"/>
                  </a:lnTo>
                  <a:lnTo>
                    <a:pt x="6" y="224"/>
                  </a:lnTo>
                  <a:lnTo>
                    <a:pt x="11" y="244"/>
                  </a:lnTo>
                  <a:lnTo>
                    <a:pt x="18" y="260"/>
                  </a:lnTo>
                  <a:lnTo>
                    <a:pt x="24" y="271"/>
                  </a:lnTo>
                  <a:lnTo>
                    <a:pt x="29" y="278"/>
                  </a:lnTo>
                  <a:lnTo>
                    <a:pt x="33" y="282"/>
                  </a:lnTo>
                  <a:lnTo>
                    <a:pt x="34" y="283"/>
                  </a:lnTo>
                  <a:close/>
                </a:path>
              </a:pathLst>
            </a:custGeom>
            <a:solidFill>
              <a:srgbClr val="D1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5" name="Freeform 26"/>
            <p:cNvSpPr>
              <a:spLocks/>
            </p:cNvSpPr>
            <p:nvPr/>
          </p:nvSpPr>
          <p:spPr bwMode="auto">
            <a:xfrm>
              <a:off x="3038" y="2459"/>
              <a:ext cx="611" cy="85"/>
            </a:xfrm>
            <a:custGeom>
              <a:avLst/>
              <a:gdLst>
                <a:gd name="T0" fmla="*/ 18 w 1833"/>
                <a:gd name="T1" fmla="*/ 85 h 255"/>
                <a:gd name="T2" fmla="*/ 41 w 1833"/>
                <a:gd name="T3" fmla="*/ 83 h 255"/>
                <a:gd name="T4" fmla="*/ 65 w 1833"/>
                <a:gd name="T5" fmla="*/ 79 h 255"/>
                <a:gd name="T6" fmla="*/ 82 w 1833"/>
                <a:gd name="T7" fmla="*/ 73 h 255"/>
                <a:gd name="T8" fmla="*/ 94 w 1833"/>
                <a:gd name="T9" fmla="*/ 65 h 255"/>
                <a:gd name="T10" fmla="*/ 190 w 1833"/>
                <a:gd name="T11" fmla="*/ 70 h 255"/>
                <a:gd name="T12" fmla="*/ 221 w 1833"/>
                <a:gd name="T13" fmla="*/ 78 h 255"/>
                <a:gd name="T14" fmla="*/ 241 w 1833"/>
                <a:gd name="T15" fmla="*/ 82 h 255"/>
                <a:gd name="T16" fmla="*/ 267 w 1833"/>
                <a:gd name="T17" fmla="*/ 82 h 255"/>
                <a:gd name="T18" fmla="*/ 292 w 1833"/>
                <a:gd name="T19" fmla="*/ 78 h 255"/>
                <a:gd name="T20" fmla="*/ 311 w 1833"/>
                <a:gd name="T21" fmla="*/ 70 h 255"/>
                <a:gd name="T22" fmla="*/ 321 w 1833"/>
                <a:gd name="T23" fmla="*/ 62 h 255"/>
                <a:gd name="T24" fmla="*/ 329 w 1833"/>
                <a:gd name="T25" fmla="*/ 60 h 255"/>
                <a:gd name="T26" fmla="*/ 368 w 1833"/>
                <a:gd name="T27" fmla="*/ 58 h 255"/>
                <a:gd name="T28" fmla="*/ 387 w 1833"/>
                <a:gd name="T29" fmla="*/ 56 h 255"/>
                <a:gd name="T30" fmla="*/ 411 w 1833"/>
                <a:gd name="T31" fmla="*/ 53 h 255"/>
                <a:gd name="T32" fmla="*/ 430 w 1833"/>
                <a:gd name="T33" fmla="*/ 54 h 255"/>
                <a:gd name="T34" fmla="*/ 463 w 1833"/>
                <a:gd name="T35" fmla="*/ 60 h 255"/>
                <a:gd name="T36" fmla="*/ 495 w 1833"/>
                <a:gd name="T37" fmla="*/ 63 h 255"/>
                <a:gd name="T38" fmla="*/ 506 w 1833"/>
                <a:gd name="T39" fmla="*/ 57 h 255"/>
                <a:gd name="T40" fmla="*/ 513 w 1833"/>
                <a:gd name="T41" fmla="*/ 57 h 255"/>
                <a:gd name="T42" fmla="*/ 531 w 1833"/>
                <a:gd name="T43" fmla="*/ 58 h 255"/>
                <a:gd name="T44" fmla="*/ 560 w 1833"/>
                <a:gd name="T45" fmla="*/ 61 h 255"/>
                <a:gd name="T46" fmla="*/ 589 w 1833"/>
                <a:gd name="T47" fmla="*/ 53 h 255"/>
                <a:gd name="T48" fmla="*/ 599 w 1833"/>
                <a:gd name="T49" fmla="*/ 40 h 255"/>
                <a:gd name="T50" fmla="*/ 610 w 1833"/>
                <a:gd name="T51" fmla="*/ 35 h 255"/>
                <a:gd name="T52" fmla="*/ 611 w 1833"/>
                <a:gd name="T53" fmla="*/ 30 h 255"/>
                <a:gd name="T54" fmla="*/ 564 w 1833"/>
                <a:gd name="T55" fmla="*/ 24 h 255"/>
                <a:gd name="T56" fmla="*/ 555 w 1833"/>
                <a:gd name="T57" fmla="*/ 21 h 255"/>
                <a:gd name="T58" fmla="*/ 535 w 1833"/>
                <a:gd name="T59" fmla="*/ 7 h 255"/>
                <a:gd name="T60" fmla="*/ 501 w 1833"/>
                <a:gd name="T61" fmla="*/ 0 h 255"/>
                <a:gd name="T62" fmla="*/ 477 w 1833"/>
                <a:gd name="T63" fmla="*/ 1 h 255"/>
                <a:gd name="T64" fmla="*/ 463 w 1833"/>
                <a:gd name="T65" fmla="*/ 4 h 255"/>
                <a:gd name="T66" fmla="*/ 448 w 1833"/>
                <a:gd name="T67" fmla="*/ 8 h 255"/>
                <a:gd name="T68" fmla="*/ 420 w 1833"/>
                <a:gd name="T69" fmla="*/ 14 h 255"/>
                <a:gd name="T70" fmla="*/ 398 w 1833"/>
                <a:gd name="T71" fmla="*/ 22 h 255"/>
                <a:gd name="T72" fmla="*/ 336 w 1833"/>
                <a:gd name="T73" fmla="*/ 29 h 255"/>
                <a:gd name="T74" fmla="*/ 326 w 1833"/>
                <a:gd name="T75" fmla="*/ 23 h 255"/>
                <a:gd name="T76" fmla="*/ 310 w 1833"/>
                <a:gd name="T77" fmla="*/ 13 h 255"/>
                <a:gd name="T78" fmla="*/ 278 w 1833"/>
                <a:gd name="T79" fmla="*/ 5 h 255"/>
                <a:gd name="T80" fmla="*/ 244 w 1833"/>
                <a:gd name="T81" fmla="*/ 6 h 255"/>
                <a:gd name="T82" fmla="*/ 225 w 1833"/>
                <a:gd name="T83" fmla="*/ 10 h 255"/>
                <a:gd name="T84" fmla="*/ 211 w 1833"/>
                <a:gd name="T85" fmla="*/ 14 h 255"/>
                <a:gd name="T86" fmla="*/ 196 w 1833"/>
                <a:gd name="T87" fmla="*/ 22 h 255"/>
                <a:gd name="T88" fmla="*/ 182 w 1833"/>
                <a:gd name="T89" fmla="*/ 33 h 255"/>
                <a:gd name="T90" fmla="*/ 122 w 1833"/>
                <a:gd name="T91" fmla="*/ 32 h 255"/>
                <a:gd name="T92" fmla="*/ 104 w 1833"/>
                <a:gd name="T93" fmla="*/ 25 h 255"/>
                <a:gd name="T94" fmla="*/ 80 w 1833"/>
                <a:gd name="T95" fmla="*/ 18 h 255"/>
                <a:gd name="T96" fmla="*/ 65 w 1833"/>
                <a:gd name="T97" fmla="*/ 14 h 255"/>
                <a:gd name="T98" fmla="*/ 52 w 1833"/>
                <a:gd name="T99" fmla="*/ 11 h 255"/>
                <a:gd name="T100" fmla="*/ 31 w 1833"/>
                <a:gd name="T101" fmla="*/ 9 h 255"/>
                <a:gd name="T102" fmla="*/ 11 w 1833"/>
                <a:gd name="T103" fmla="*/ 12 h 255"/>
                <a:gd name="T104" fmla="*/ 1 w 1833"/>
                <a:gd name="T105" fmla="*/ 40 h 255"/>
                <a:gd name="T106" fmla="*/ 5 w 1833"/>
                <a:gd name="T107" fmla="*/ 78 h 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33"/>
                <a:gd name="T163" fmla="*/ 0 h 255"/>
                <a:gd name="T164" fmla="*/ 1833 w 1833"/>
                <a:gd name="T165" fmla="*/ 255 h 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33" h="255">
                  <a:moveTo>
                    <a:pt x="32" y="255"/>
                  </a:moveTo>
                  <a:lnTo>
                    <a:pt x="34" y="255"/>
                  </a:lnTo>
                  <a:lnTo>
                    <a:pt x="38" y="255"/>
                  </a:lnTo>
                  <a:lnTo>
                    <a:pt x="45" y="254"/>
                  </a:lnTo>
                  <a:lnTo>
                    <a:pt x="54" y="254"/>
                  </a:lnTo>
                  <a:lnTo>
                    <a:pt x="64" y="253"/>
                  </a:lnTo>
                  <a:lnTo>
                    <a:pt x="78" y="252"/>
                  </a:lnTo>
                  <a:lnTo>
                    <a:pt x="91" y="251"/>
                  </a:lnTo>
                  <a:lnTo>
                    <a:pt x="107" y="250"/>
                  </a:lnTo>
                  <a:lnTo>
                    <a:pt x="122" y="248"/>
                  </a:lnTo>
                  <a:lnTo>
                    <a:pt x="137" y="247"/>
                  </a:lnTo>
                  <a:lnTo>
                    <a:pt x="153" y="245"/>
                  </a:lnTo>
                  <a:lnTo>
                    <a:pt x="167" y="242"/>
                  </a:lnTo>
                  <a:lnTo>
                    <a:pt x="182" y="240"/>
                  </a:lnTo>
                  <a:lnTo>
                    <a:pt x="195" y="236"/>
                  </a:lnTo>
                  <a:lnTo>
                    <a:pt x="206" y="233"/>
                  </a:lnTo>
                  <a:lnTo>
                    <a:pt x="216" y="229"/>
                  </a:lnTo>
                  <a:lnTo>
                    <a:pt x="226" y="226"/>
                  </a:lnTo>
                  <a:lnTo>
                    <a:pt x="236" y="222"/>
                  </a:lnTo>
                  <a:lnTo>
                    <a:pt x="247" y="219"/>
                  </a:lnTo>
                  <a:lnTo>
                    <a:pt x="258" y="215"/>
                  </a:lnTo>
                  <a:lnTo>
                    <a:pt x="268" y="211"/>
                  </a:lnTo>
                  <a:lnTo>
                    <a:pt x="276" y="206"/>
                  </a:lnTo>
                  <a:lnTo>
                    <a:pt x="281" y="200"/>
                  </a:lnTo>
                  <a:lnTo>
                    <a:pt x="283" y="194"/>
                  </a:lnTo>
                  <a:lnTo>
                    <a:pt x="519" y="189"/>
                  </a:lnTo>
                  <a:lnTo>
                    <a:pt x="524" y="191"/>
                  </a:lnTo>
                  <a:lnTo>
                    <a:pt x="534" y="196"/>
                  </a:lnTo>
                  <a:lnTo>
                    <a:pt x="549" y="203"/>
                  </a:lnTo>
                  <a:lnTo>
                    <a:pt x="569" y="211"/>
                  </a:lnTo>
                  <a:lnTo>
                    <a:pt x="590" y="219"/>
                  </a:lnTo>
                  <a:lnTo>
                    <a:pt x="613" y="226"/>
                  </a:lnTo>
                  <a:lnTo>
                    <a:pt x="634" y="232"/>
                  </a:lnTo>
                  <a:lnTo>
                    <a:pt x="655" y="234"/>
                  </a:lnTo>
                  <a:lnTo>
                    <a:pt x="662" y="235"/>
                  </a:lnTo>
                  <a:lnTo>
                    <a:pt x="670" y="236"/>
                  </a:lnTo>
                  <a:lnTo>
                    <a:pt x="681" y="238"/>
                  </a:lnTo>
                  <a:lnTo>
                    <a:pt x="692" y="241"/>
                  </a:lnTo>
                  <a:lnTo>
                    <a:pt x="706" y="244"/>
                  </a:lnTo>
                  <a:lnTo>
                    <a:pt x="722" y="246"/>
                  </a:lnTo>
                  <a:lnTo>
                    <a:pt x="738" y="247"/>
                  </a:lnTo>
                  <a:lnTo>
                    <a:pt x="757" y="247"/>
                  </a:lnTo>
                  <a:lnTo>
                    <a:pt x="771" y="247"/>
                  </a:lnTo>
                  <a:lnTo>
                    <a:pt x="785" y="246"/>
                  </a:lnTo>
                  <a:lnTo>
                    <a:pt x="801" y="245"/>
                  </a:lnTo>
                  <a:lnTo>
                    <a:pt x="815" y="243"/>
                  </a:lnTo>
                  <a:lnTo>
                    <a:pt x="831" y="242"/>
                  </a:lnTo>
                  <a:lnTo>
                    <a:pt x="846" y="240"/>
                  </a:lnTo>
                  <a:lnTo>
                    <a:pt x="860" y="236"/>
                  </a:lnTo>
                  <a:lnTo>
                    <a:pt x="875" y="233"/>
                  </a:lnTo>
                  <a:lnTo>
                    <a:pt x="889" y="230"/>
                  </a:lnTo>
                  <a:lnTo>
                    <a:pt x="902" y="226"/>
                  </a:lnTo>
                  <a:lnTo>
                    <a:pt x="914" y="221"/>
                  </a:lnTo>
                  <a:lnTo>
                    <a:pt x="925" y="216"/>
                  </a:lnTo>
                  <a:lnTo>
                    <a:pt x="934" y="210"/>
                  </a:lnTo>
                  <a:lnTo>
                    <a:pt x="943" y="204"/>
                  </a:lnTo>
                  <a:lnTo>
                    <a:pt x="950" y="196"/>
                  </a:lnTo>
                  <a:lnTo>
                    <a:pt x="955" y="188"/>
                  </a:lnTo>
                  <a:lnTo>
                    <a:pt x="959" y="187"/>
                  </a:lnTo>
                  <a:lnTo>
                    <a:pt x="964" y="186"/>
                  </a:lnTo>
                  <a:lnTo>
                    <a:pt x="969" y="185"/>
                  </a:lnTo>
                  <a:lnTo>
                    <a:pt x="976" y="184"/>
                  </a:lnTo>
                  <a:lnTo>
                    <a:pt x="981" y="182"/>
                  </a:lnTo>
                  <a:lnTo>
                    <a:pt x="985" y="181"/>
                  </a:lnTo>
                  <a:lnTo>
                    <a:pt x="988" y="179"/>
                  </a:lnTo>
                  <a:lnTo>
                    <a:pt x="989" y="178"/>
                  </a:lnTo>
                  <a:lnTo>
                    <a:pt x="1091" y="174"/>
                  </a:lnTo>
                  <a:lnTo>
                    <a:pt x="1092" y="174"/>
                  </a:lnTo>
                  <a:lnTo>
                    <a:pt x="1097" y="173"/>
                  </a:lnTo>
                  <a:lnTo>
                    <a:pt x="1103" y="173"/>
                  </a:lnTo>
                  <a:lnTo>
                    <a:pt x="1111" y="172"/>
                  </a:lnTo>
                  <a:lnTo>
                    <a:pt x="1122" y="171"/>
                  </a:lnTo>
                  <a:lnTo>
                    <a:pt x="1134" y="169"/>
                  </a:lnTo>
                  <a:lnTo>
                    <a:pt x="1147" y="168"/>
                  </a:lnTo>
                  <a:lnTo>
                    <a:pt x="1161" y="167"/>
                  </a:lnTo>
                  <a:lnTo>
                    <a:pt x="1176" y="165"/>
                  </a:lnTo>
                  <a:lnTo>
                    <a:pt x="1190" y="163"/>
                  </a:lnTo>
                  <a:lnTo>
                    <a:pt x="1205" y="162"/>
                  </a:lnTo>
                  <a:lnTo>
                    <a:pt x="1219" y="161"/>
                  </a:lnTo>
                  <a:lnTo>
                    <a:pt x="1233" y="160"/>
                  </a:lnTo>
                  <a:lnTo>
                    <a:pt x="1246" y="160"/>
                  </a:lnTo>
                  <a:lnTo>
                    <a:pt x="1257" y="160"/>
                  </a:lnTo>
                  <a:lnTo>
                    <a:pt x="1266" y="160"/>
                  </a:lnTo>
                  <a:lnTo>
                    <a:pt x="1276" y="161"/>
                  </a:lnTo>
                  <a:lnTo>
                    <a:pt x="1290" y="163"/>
                  </a:lnTo>
                  <a:lnTo>
                    <a:pt x="1306" y="167"/>
                  </a:lnTo>
                  <a:lnTo>
                    <a:pt x="1325" y="170"/>
                  </a:lnTo>
                  <a:lnTo>
                    <a:pt x="1345" y="174"/>
                  </a:lnTo>
                  <a:lnTo>
                    <a:pt x="1367" y="177"/>
                  </a:lnTo>
                  <a:lnTo>
                    <a:pt x="1388" y="181"/>
                  </a:lnTo>
                  <a:lnTo>
                    <a:pt x="1410" y="184"/>
                  </a:lnTo>
                  <a:lnTo>
                    <a:pt x="1432" y="187"/>
                  </a:lnTo>
                  <a:lnTo>
                    <a:pt x="1452" y="189"/>
                  </a:lnTo>
                  <a:lnTo>
                    <a:pt x="1470" y="190"/>
                  </a:lnTo>
                  <a:lnTo>
                    <a:pt x="1486" y="190"/>
                  </a:lnTo>
                  <a:lnTo>
                    <a:pt x="1499" y="188"/>
                  </a:lnTo>
                  <a:lnTo>
                    <a:pt x="1510" y="185"/>
                  </a:lnTo>
                  <a:lnTo>
                    <a:pt x="1516" y="179"/>
                  </a:lnTo>
                  <a:lnTo>
                    <a:pt x="1517" y="172"/>
                  </a:lnTo>
                  <a:lnTo>
                    <a:pt x="1518" y="172"/>
                  </a:lnTo>
                  <a:lnTo>
                    <a:pt x="1520" y="172"/>
                  </a:lnTo>
                  <a:lnTo>
                    <a:pt x="1524" y="172"/>
                  </a:lnTo>
                  <a:lnTo>
                    <a:pt x="1529" y="171"/>
                  </a:lnTo>
                  <a:lnTo>
                    <a:pt x="1534" y="171"/>
                  </a:lnTo>
                  <a:lnTo>
                    <a:pt x="1539" y="171"/>
                  </a:lnTo>
                  <a:lnTo>
                    <a:pt x="1545" y="171"/>
                  </a:lnTo>
                  <a:lnTo>
                    <a:pt x="1549" y="171"/>
                  </a:lnTo>
                  <a:lnTo>
                    <a:pt x="1561" y="172"/>
                  </a:lnTo>
                  <a:lnTo>
                    <a:pt x="1576" y="173"/>
                  </a:lnTo>
                  <a:lnTo>
                    <a:pt x="1594" y="175"/>
                  </a:lnTo>
                  <a:lnTo>
                    <a:pt x="1612" y="177"/>
                  </a:lnTo>
                  <a:lnTo>
                    <a:pt x="1632" y="179"/>
                  </a:lnTo>
                  <a:lnTo>
                    <a:pt x="1649" y="181"/>
                  </a:lnTo>
                  <a:lnTo>
                    <a:pt x="1666" y="182"/>
                  </a:lnTo>
                  <a:lnTo>
                    <a:pt x="1679" y="183"/>
                  </a:lnTo>
                  <a:lnTo>
                    <a:pt x="1693" y="182"/>
                  </a:lnTo>
                  <a:lnTo>
                    <a:pt x="1711" y="178"/>
                  </a:lnTo>
                  <a:lnTo>
                    <a:pt x="1730" y="174"/>
                  </a:lnTo>
                  <a:lnTo>
                    <a:pt x="1750" y="167"/>
                  </a:lnTo>
                  <a:lnTo>
                    <a:pt x="1767" y="158"/>
                  </a:lnTo>
                  <a:lnTo>
                    <a:pt x="1782" y="149"/>
                  </a:lnTo>
                  <a:lnTo>
                    <a:pt x="1790" y="138"/>
                  </a:lnTo>
                  <a:lnTo>
                    <a:pt x="1791" y="125"/>
                  </a:lnTo>
                  <a:lnTo>
                    <a:pt x="1792" y="122"/>
                  </a:lnTo>
                  <a:lnTo>
                    <a:pt x="1797" y="119"/>
                  </a:lnTo>
                  <a:lnTo>
                    <a:pt x="1804" y="116"/>
                  </a:lnTo>
                  <a:lnTo>
                    <a:pt x="1813" y="113"/>
                  </a:lnTo>
                  <a:lnTo>
                    <a:pt x="1820" y="110"/>
                  </a:lnTo>
                  <a:lnTo>
                    <a:pt x="1827" y="108"/>
                  </a:lnTo>
                  <a:lnTo>
                    <a:pt x="1831" y="105"/>
                  </a:lnTo>
                  <a:lnTo>
                    <a:pt x="1831" y="103"/>
                  </a:lnTo>
                  <a:lnTo>
                    <a:pt x="1831" y="101"/>
                  </a:lnTo>
                  <a:lnTo>
                    <a:pt x="1832" y="98"/>
                  </a:lnTo>
                  <a:lnTo>
                    <a:pt x="1833" y="94"/>
                  </a:lnTo>
                  <a:lnTo>
                    <a:pt x="1832" y="90"/>
                  </a:lnTo>
                  <a:lnTo>
                    <a:pt x="1829" y="84"/>
                  </a:lnTo>
                  <a:lnTo>
                    <a:pt x="1823" y="80"/>
                  </a:lnTo>
                  <a:lnTo>
                    <a:pt x="1814" y="77"/>
                  </a:lnTo>
                  <a:lnTo>
                    <a:pt x="1799" y="74"/>
                  </a:lnTo>
                  <a:lnTo>
                    <a:pt x="1691" y="73"/>
                  </a:lnTo>
                  <a:lnTo>
                    <a:pt x="1688" y="72"/>
                  </a:lnTo>
                  <a:lnTo>
                    <a:pt x="1682" y="71"/>
                  </a:lnTo>
                  <a:lnTo>
                    <a:pt x="1674" y="69"/>
                  </a:lnTo>
                  <a:lnTo>
                    <a:pt x="1668" y="66"/>
                  </a:lnTo>
                  <a:lnTo>
                    <a:pt x="1664" y="63"/>
                  </a:lnTo>
                  <a:lnTo>
                    <a:pt x="1658" y="57"/>
                  </a:lnTo>
                  <a:lnTo>
                    <a:pt x="1649" y="48"/>
                  </a:lnTo>
                  <a:lnTo>
                    <a:pt x="1638" y="39"/>
                  </a:lnTo>
                  <a:lnTo>
                    <a:pt x="1623" y="29"/>
                  </a:lnTo>
                  <a:lnTo>
                    <a:pt x="1604" y="20"/>
                  </a:lnTo>
                  <a:lnTo>
                    <a:pt x="1579" y="11"/>
                  </a:lnTo>
                  <a:lnTo>
                    <a:pt x="1551" y="5"/>
                  </a:lnTo>
                  <a:lnTo>
                    <a:pt x="1534" y="3"/>
                  </a:lnTo>
                  <a:lnTo>
                    <a:pt x="1519" y="1"/>
                  </a:lnTo>
                  <a:lnTo>
                    <a:pt x="1503" y="0"/>
                  </a:lnTo>
                  <a:lnTo>
                    <a:pt x="1489" y="0"/>
                  </a:lnTo>
                  <a:lnTo>
                    <a:pt x="1474" y="0"/>
                  </a:lnTo>
                  <a:lnTo>
                    <a:pt x="1459" y="0"/>
                  </a:lnTo>
                  <a:lnTo>
                    <a:pt x="1444" y="1"/>
                  </a:lnTo>
                  <a:lnTo>
                    <a:pt x="1430" y="2"/>
                  </a:lnTo>
                  <a:lnTo>
                    <a:pt x="1419" y="3"/>
                  </a:lnTo>
                  <a:lnTo>
                    <a:pt x="1411" y="5"/>
                  </a:lnTo>
                  <a:lnTo>
                    <a:pt x="1403" y="7"/>
                  </a:lnTo>
                  <a:lnTo>
                    <a:pt x="1397" y="9"/>
                  </a:lnTo>
                  <a:lnTo>
                    <a:pt x="1389" y="11"/>
                  </a:lnTo>
                  <a:lnTo>
                    <a:pt x="1384" y="14"/>
                  </a:lnTo>
                  <a:lnTo>
                    <a:pt x="1379" y="17"/>
                  </a:lnTo>
                  <a:lnTo>
                    <a:pt x="1375" y="19"/>
                  </a:lnTo>
                  <a:lnTo>
                    <a:pt x="1360" y="21"/>
                  </a:lnTo>
                  <a:lnTo>
                    <a:pt x="1343" y="23"/>
                  </a:lnTo>
                  <a:lnTo>
                    <a:pt x="1326" y="26"/>
                  </a:lnTo>
                  <a:lnTo>
                    <a:pt x="1309" y="29"/>
                  </a:lnTo>
                  <a:lnTo>
                    <a:pt x="1292" y="33"/>
                  </a:lnTo>
                  <a:lnTo>
                    <a:pt x="1275" y="37"/>
                  </a:lnTo>
                  <a:lnTo>
                    <a:pt x="1259" y="41"/>
                  </a:lnTo>
                  <a:lnTo>
                    <a:pt x="1244" y="46"/>
                  </a:lnTo>
                  <a:lnTo>
                    <a:pt x="1229" y="52"/>
                  </a:lnTo>
                  <a:lnTo>
                    <a:pt x="1216" y="57"/>
                  </a:lnTo>
                  <a:lnTo>
                    <a:pt x="1204" y="62"/>
                  </a:lnTo>
                  <a:lnTo>
                    <a:pt x="1193" y="67"/>
                  </a:lnTo>
                  <a:lnTo>
                    <a:pt x="1185" y="72"/>
                  </a:lnTo>
                  <a:lnTo>
                    <a:pt x="1179" y="78"/>
                  </a:lnTo>
                  <a:lnTo>
                    <a:pt x="1175" y="83"/>
                  </a:lnTo>
                  <a:lnTo>
                    <a:pt x="1173" y="89"/>
                  </a:lnTo>
                  <a:lnTo>
                    <a:pt x="1007" y="86"/>
                  </a:lnTo>
                  <a:lnTo>
                    <a:pt x="1005" y="85"/>
                  </a:lnTo>
                  <a:lnTo>
                    <a:pt x="1001" y="83"/>
                  </a:lnTo>
                  <a:lnTo>
                    <a:pt x="994" y="79"/>
                  </a:lnTo>
                  <a:lnTo>
                    <a:pt x="986" y="74"/>
                  </a:lnTo>
                  <a:lnTo>
                    <a:pt x="977" y="69"/>
                  </a:lnTo>
                  <a:lnTo>
                    <a:pt x="966" y="63"/>
                  </a:lnTo>
                  <a:lnTo>
                    <a:pt x="957" y="57"/>
                  </a:lnTo>
                  <a:lnTo>
                    <a:pt x="948" y="50"/>
                  </a:lnTo>
                  <a:lnTo>
                    <a:pt x="941" y="45"/>
                  </a:lnTo>
                  <a:lnTo>
                    <a:pt x="931" y="39"/>
                  </a:lnTo>
                  <a:lnTo>
                    <a:pt x="919" y="33"/>
                  </a:lnTo>
                  <a:lnTo>
                    <a:pt x="905" y="27"/>
                  </a:lnTo>
                  <a:lnTo>
                    <a:pt x="885" y="22"/>
                  </a:lnTo>
                  <a:lnTo>
                    <a:pt x="861" y="18"/>
                  </a:lnTo>
                  <a:lnTo>
                    <a:pt x="834" y="15"/>
                  </a:lnTo>
                  <a:lnTo>
                    <a:pt x="800" y="15"/>
                  </a:lnTo>
                  <a:lnTo>
                    <a:pt x="781" y="16"/>
                  </a:lnTo>
                  <a:lnTo>
                    <a:pt x="764" y="17"/>
                  </a:lnTo>
                  <a:lnTo>
                    <a:pt x="749" y="18"/>
                  </a:lnTo>
                  <a:lnTo>
                    <a:pt x="733" y="19"/>
                  </a:lnTo>
                  <a:lnTo>
                    <a:pt x="720" y="21"/>
                  </a:lnTo>
                  <a:lnTo>
                    <a:pt x="706" y="23"/>
                  </a:lnTo>
                  <a:lnTo>
                    <a:pt x="694" y="25"/>
                  </a:lnTo>
                  <a:lnTo>
                    <a:pt x="684" y="27"/>
                  </a:lnTo>
                  <a:lnTo>
                    <a:pt x="674" y="29"/>
                  </a:lnTo>
                  <a:lnTo>
                    <a:pt x="664" y="32"/>
                  </a:lnTo>
                  <a:lnTo>
                    <a:pt x="655" y="34"/>
                  </a:lnTo>
                  <a:lnTo>
                    <a:pt x="648" y="37"/>
                  </a:lnTo>
                  <a:lnTo>
                    <a:pt x="640" y="40"/>
                  </a:lnTo>
                  <a:lnTo>
                    <a:pt x="633" y="43"/>
                  </a:lnTo>
                  <a:lnTo>
                    <a:pt x="627" y="46"/>
                  </a:lnTo>
                  <a:lnTo>
                    <a:pt x="621" y="49"/>
                  </a:lnTo>
                  <a:lnTo>
                    <a:pt x="612" y="55"/>
                  </a:lnTo>
                  <a:lnTo>
                    <a:pt x="601" y="60"/>
                  </a:lnTo>
                  <a:lnTo>
                    <a:pt x="588" y="66"/>
                  </a:lnTo>
                  <a:lnTo>
                    <a:pt x="577" y="71"/>
                  </a:lnTo>
                  <a:lnTo>
                    <a:pt x="566" y="77"/>
                  </a:lnTo>
                  <a:lnTo>
                    <a:pt x="556" y="84"/>
                  </a:lnTo>
                  <a:lnTo>
                    <a:pt x="549" y="91"/>
                  </a:lnTo>
                  <a:lnTo>
                    <a:pt x="545" y="99"/>
                  </a:lnTo>
                  <a:lnTo>
                    <a:pt x="384" y="103"/>
                  </a:lnTo>
                  <a:lnTo>
                    <a:pt x="383" y="103"/>
                  </a:lnTo>
                  <a:lnTo>
                    <a:pt x="380" y="101"/>
                  </a:lnTo>
                  <a:lnTo>
                    <a:pt x="375" y="99"/>
                  </a:lnTo>
                  <a:lnTo>
                    <a:pt x="367" y="96"/>
                  </a:lnTo>
                  <a:lnTo>
                    <a:pt x="359" y="93"/>
                  </a:lnTo>
                  <a:lnTo>
                    <a:pt x="349" y="89"/>
                  </a:lnTo>
                  <a:lnTo>
                    <a:pt x="339" y="84"/>
                  </a:lnTo>
                  <a:lnTo>
                    <a:pt x="326" y="79"/>
                  </a:lnTo>
                  <a:lnTo>
                    <a:pt x="313" y="75"/>
                  </a:lnTo>
                  <a:lnTo>
                    <a:pt x="299" y="70"/>
                  </a:lnTo>
                  <a:lnTo>
                    <a:pt x="284" y="66"/>
                  </a:lnTo>
                  <a:lnTo>
                    <a:pt x="270" y="61"/>
                  </a:lnTo>
                  <a:lnTo>
                    <a:pt x="254" y="57"/>
                  </a:lnTo>
                  <a:lnTo>
                    <a:pt x="239" y="54"/>
                  </a:lnTo>
                  <a:lnTo>
                    <a:pt x="224" y="50"/>
                  </a:lnTo>
                  <a:lnTo>
                    <a:pt x="208" y="47"/>
                  </a:lnTo>
                  <a:lnTo>
                    <a:pt x="204" y="46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88" y="41"/>
                  </a:lnTo>
                  <a:lnTo>
                    <a:pt x="182" y="39"/>
                  </a:lnTo>
                  <a:lnTo>
                    <a:pt x="174" y="37"/>
                  </a:lnTo>
                  <a:lnTo>
                    <a:pt x="166" y="36"/>
                  </a:lnTo>
                  <a:lnTo>
                    <a:pt x="157" y="34"/>
                  </a:lnTo>
                  <a:lnTo>
                    <a:pt x="147" y="32"/>
                  </a:lnTo>
                  <a:lnTo>
                    <a:pt x="135" y="30"/>
                  </a:lnTo>
                  <a:lnTo>
                    <a:pt x="123" y="29"/>
                  </a:lnTo>
                  <a:lnTo>
                    <a:pt x="110" y="28"/>
                  </a:lnTo>
                  <a:lnTo>
                    <a:pt x="94" y="28"/>
                  </a:lnTo>
                  <a:lnTo>
                    <a:pt x="77" y="28"/>
                  </a:lnTo>
                  <a:lnTo>
                    <a:pt x="59" y="29"/>
                  </a:lnTo>
                  <a:lnTo>
                    <a:pt x="39" y="30"/>
                  </a:lnTo>
                  <a:lnTo>
                    <a:pt x="37" y="32"/>
                  </a:lnTo>
                  <a:lnTo>
                    <a:pt x="33" y="37"/>
                  </a:lnTo>
                  <a:lnTo>
                    <a:pt x="26" y="45"/>
                  </a:lnTo>
                  <a:lnTo>
                    <a:pt x="19" y="58"/>
                  </a:lnTo>
                  <a:lnTo>
                    <a:pt x="12" y="74"/>
                  </a:lnTo>
                  <a:lnTo>
                    <a:pt x="6" y="95"/>
                  </a:lnTo>
                  <a:lnTo>
                    <a:pt x="2" y="119"/>
                  </a:lnTo>
                  <a:lnTo>
                    <a:pt x="0" y="149"/>
                  </a:lnTo>
                  <a:lnTo>
                    <a:pt x="1" y="178"/>
                  </a:lnTo>
                  <a:lnTo>
                    <a:pt x="5" y="202"/>
                  </a:lnTo>
                  <a:lnTo>
                    <a:pt x="10" y="220"/>
                  </a:lnTo>
                  <a:lnTo>
                    <a:pt x="16" y="233"/>
                  </a:lnTo>
                  <a:lnTo>
                    <a:pt x="21" y="244"/>
                  </a:lnTo>
                  <a:lnTo>
                    <a:pt x="26" y="250"/>
                  </a:lnTo>
                  <a:lnTo>
                    <a:pt x="31" y="254"/>
                  </a:lnTo>
                  <a:lnTo>
                    <a:pt x="32" y="255"/>
                  </a:lnTo>
                  <a:close/>
                </a:path>
              </a:pathLst>
            </a:custGeom>
            <a:solidFill>
              <a:srgbClr val="C4E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6" name="Freeform 27"/>
            <p:cNvSpPr>
              <a:spLocks/>
            </p:cNvSpPr>
            <p:nvPr/>
          </p:nvSpPr>
          <p:spPr bwMode="auto">
            <a:xfrm>
              <a:off x="3040" y="2463"/>
              <a:ext cx="601" cy="76"/>
            </a:xfrm>
            <a:custGeom>
              <a:avLst/>
              <a:gdLst>
                <a:gd name="T0" fmla="*/ 17 w 1803"/>
                <a:gd name="T1" fmla="*/ 75 h 228"/>
                <a:gd name="T2" fmla="*/ 40 w 1803"/>
                <a:gd name="T3" fmla="*/ 74 h 228"/>
                <a:gd name="T4" fmla="*/ 63 w 1803"/>
                <a:gd name="T5" fmla="*/ 70 h 228"/>
                <a:gd name="T6" fmla="*/ 79 w 1803"/>
                <a:gd name="T7" fmla="*/ 65 h 228"/>
                <a:gd name="T8" fmla="*/ 91 w 1803"/>
                <a:gd name="T9" fmla="*/ 58 h 228"/>
                <a:gd name="T10" fmla="*/ 186 w 1803"/>
                <a:gd name="T11" fmla="*/ 63 h 228"/>
                <a:gd name="T12" fmla="*/ 216 w 1803"/>
                <a:gd name="T13" fmla="*/ 69 h 228"/>
                <a:gd name="T14" fmla="*/ 234 w 1803"/>
                <a:gd name="T15" fmla="*/ 73 h 228"/>
                <a:gd name="T16" fmla="*/ 259 w 1803"/>
                <a:gd name="T17" fmla="*/ 73 h 228"/>
                <a:gd name="T18" fmla="*/ 283 w 1803"/>
                <a:gd name="T19" fmla="*/ 70 h 228"/>
                <a:gd name="T20" fmla="*/ 303 w 1803"/>
                <a:gd name="T21" fmla="*/ 64 h 228"/>
                <a:gd name="T22" fmla="*/ 313 w 1803"/>
                <a:gd name="T23" fmla="*/ 57 h 228"/>
                <a:gd name="T24" fmla="*/ 320 w 1803"/>
                <a:gd name="T25" fmla="*/ 54 h 228"/>
                <a:gd name="T26" fmla="*/ 365 w 1803"/>
                <a:gd name="T27" fmla="*/ 54 h 228"/>
                <a:gd name="T28" fmla="*/ 396 w 1803"/>
                <a:gd name="T29" fmla="*/ 53 h 228"/>
                <a:gd name="T30" fmla="*/ 423 w 1803"/>
                <a:gd name="T31" fmla="*/ 55 h 228"/>
                <a:gd name="T32" fmla="*/ 463 w 1803"/>
                <a:gd name="T33" fmla="*/ 57 h 228"/>
                <a:gd name="T34" fmla="*/ 488 w 1803"/>
                <a:gd name="T35" fmla="*/ 53 h 228"/>
                <a:gd name="T36" fmla="*/ 492 w 1803"/>
                <a:gd name="T37" fmla="*/ 51 h 228"/>
                <a:gd name="T38" fmla="*/ 502 w 1803"/>
                <a:gd name="T39" fmla="*/ 51 h 228"/>
                <a:gd name="T40" fmla="*/ 528 w 1803"/>
                <a:gd name="T41" fmla="*/ 55 h 228"/>
                <a:gd name="T42" fmla="*/ 558 w 1803"/>
                <a:gd name="T43" fmla="*/ 53 h 228"/>
                <a:gd name="T44" fmla="*/ 581 w 1803"/>
                <a:gd name="T45" fmla="*/ 39 h 228"/>
                <a:gd name="T46" fmla="*/ 594 w 1803"/>
                <a:gd name="T47" fmla="*/ 35 h 228"/>
                <a:gd name="T48" fmla="*/ 601 w 1803"/>
                <a:gd name="T49" fmla="*/ 31 h 228"/>
                <a:gd name="T50" fmla="*/ 595 w 1803"/>
                <a:gd name="T51" fmla="*/ 23 h 228"/>
                <a:gd name="T52" fmla="*/ 550 w 1803"/>
                <a:gd name="T53" fmla="*/ 20 h 228"/>
                <a:gd name="T54" fmla="*/ 537 w 1803"/>
                <a:gd name="T55" fmla="*/ 11 h 228"/>
                <a:gd name="T56" fmla="*/ 503 w 1803"/>
                <a:gd name="T57" fmla="*/ 1 h 228"/>
                <a:gd name="T58" fmla="*/ 478 w 1803"/>
                <a:gd name="T59" fmla="*/ 1 h 228"/>
                <a:gd name="T60" fmla="*/ 460 w 1803"/>
                <a:gd name="T61" fmla="*/ 4 h 228"/>
                <a:gd name="T62" fmla="*/ 452 w 1803"/>
                <a:gd name="T63" fmla="*/ 8 h 228"/>
                <a:gd name="T64" fmla="*/ 427 w 1803"/>
                <a:gd name="T65" fmla="*/ 12 h 228"/>
                <a:gd name="T66" fmla="*/ 400 w 1803"/>
                <a:gd name="T67" fmla="*/ 18 h 228"/>
                <a:gd name="T68" fmla="*/ 385 w 1803"/>
                <a:gd name="T69" fmla="*/ 26 h 228"/>
                <a:gd name="T70" fmla="*/ 326 w 1803"/>
                <a:gd name="T71" fmla="*/ 24 h 228"/>
                <a:gd name="T72" fmla="*/ 310 w 1803"/>
                <a:gd name="T73" fmla="*/ 17 h 228"/>
                <a:gd name="T74" fmla="*/ 291 w 1803"/>
                <a:gd name="T75" fmla="*/ 7 h 228"/>
                <a:gd name="T76" fmla="*/ 251 w 1803"/>
                <a:gd name="T77" fmla="*/ 6 h 228"/>
                <a:gd name="T78" fmla="*/ 228 w 1803"/>
                <a:gd name="T79" fmla="*/ 8 h 228"/>
                <a:gd name="T80" fmla="*/ 213 w 1803"/>
                <a:gd name="T81" fmla="*/ 13 h 228"/>
                <a:gd name="T82" fmla="*/ 202 w 1803"/>
                <a:gd name="T83" fmla="*/ 18 h 228"/>
                <a:gd name="T84" fmla="*/ 183 w 1803"/>
                <a:gd name="T85" fmla="*/ 26 h 228"/>
                <a:gd name="T86" fmla="*/ 125 w 1803"/>
                <a:gd name="T87" fmla="*/ 31 h 228"/>
                <a:gd name="T88" fmla="*/ 110 w 1803"/>
                <a:gd name="T89" fmla="*/ 26 h 228"/>
                <a:gd name="T90" fmla="*/ 86 w 1803"/>
                <a:gd name="T91" fmla="*/ 20 h 228"/>
                <a:gd name="T92" fmla="*/ 66 w 1803"/>
                <a:gd name="T93" fmla="*/ 16 h 228"/>
                <a:gd name="T94" fmla="*/ 57 w 1803"/>
                <a:gd name="T95" fmla="*/ 13 h 228"/>
                <a:gd name="T96" fmla="*/ 41 w 1803"/>
                <a:gd name="T97" fmla="*/ 9 h 228"/>
                <a:gd name="T98" fmla="*/ 12 w 1803"/>
                <a:gd name="T99" fmla="*/ 10 h 228"/>
                <a:gd name="T100" fmla="*/ 4 w 1803"/>
                <a:gd name="T101" fmla="*/ 23 h 228"/>
                <a:gd name="T102" fmla="*/ 5 w 1803"/>
                <a:gd name="T103" fmla="*/ 70 h 2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03"/>
                <a:gd name="T157" fmla="*/ 0 h 228"/>
                <a:gd name="T158" fmla="*/ 1803 w 1803"/>
                <a:gd name="T159" fmla="*/ 228 h 22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03" h="228">
                  <a:moveTo>
                    <a:pt x="30" y="228"/>
                  </a:moveTo>
                  <a:lnTo>
                    <a:pt x="32" y="228"/>
                  </a:lnTo>
                  <a:lnTo>
                    <a:pt x="36" y="228"/>
                  </a:lnTo>
                  <a:lnTo>
                    <a:pt x="43" y="226"/>
                  </a:lnTo>
                  <a:lnTo>
                    <a:pt x="52" y="226"/>
                  </a:lnTo>
                  <a:lnTo>
                    <a:pt x="64" y="225"/>
                  </a:lnTo>
                  <a:lnTo>
                    <a:pt x="76" y="224"/>
                  </a:lnTo>
                  <a:lnTo>
                    <a:pt x="89" y="223"/>
                  </a:lnTo>
                  <a:lnTo>
                    <a:pt x="105" y="222"/>
                  </a:lnTo>
                  <a:lnTo>
                    <a:pt x="119" y="221"/>
                  </a:lnTo>
                  <a:lnTo>
                    <a:pt x="134" y="219"/>
                  </a:lnTo>
                  <a:lnTo>
                    <a:pt x="150" y="217"/>
                  </a:lnTo>
                  <a:lnTo>
                    <a:pt x="164" y="215"/>
                  </a:lnTo>
                  <a:lnTo>
                    <a:pt x="178" y="212"/>
                  </a:lnTo>
                  <a:lnTo>
                    <a:pt x="190" y="209"/>
                  </a:lnTo>
                  <a:lnTo>
                    <a:pt x="200" y="206"/>
                  </a:lnTo>
                  <a:lnTo>
                    <a:pt x="209" y="203"/>
                  </a:lnTo>
                  <a:lnTo>
                    <a:pt x="217" y="200"/>
                  </a:lnTo>
                  <a:lnTo>
                    <a:pt x="226" y="197"/>
                  </a:lnTo>
                  <a:lnTo>
                    <a:pt x="236" y="194"/>
                  </a:lnTo>
                  <a:lnTo>
                    <a:pt x="246" y="191"/>
                  </a:lnTo>
                  <a:lnTo>
                    <a:pt x="256" y="187"/>
                  </a:lnTo>
                  <a:lnTo>
                    <a:pt x="264" y="184"/>
                  </a:lnTo>
                  <a:lnTo>
                    <a:pt x="270" y="180"/>
                  </a:lnTo>
                  <a:lnTo>
                    <a:pt x="272" y="175"/>
                  </a:lnTo>
                  <a:lnTo>
                    <a:pt x="506" y="171"/>
                  </a:lnTo>
                  <a:lnTo>
                    <a:pt x="510" y="172"/>
                  </a:lnTo>
                  <a:lnTo>
                    <a:pt x="522" y="176"/>
                  </a:lnTo>
                  <a:lnTo>
                    <a:pt x="538" y="182"/>
                  </a:lnTo>
                  <a:lnTo>
                    <a:pt x="559" y="188"/>
                  </a:lnTo>
                  <a:lnTo>
                    <a:pt x="581" y="195"/>
                  </a:lnTo>
                  <a:lnTo>
                    <a:pt x="604" y="201"/>
                  </a:lnTo>
                  <a:lnTo>
                    <a:pt x="624" y="205"/>
                  </a:lnTo>
                  <a:lnTo>
                    <a:pt x="642" y="207"/>
                  </a:lnTo>
                  <a:lnTo>
                    <a:pt x="647" y="208"/>
                  </a:lnTo>
                  <a:lnTo>
                    <a:pt x="654" y="209"/>
                  </a:lnTo>
                  <a:lnTo>
                    <a:pt x="663" y="211"/>
                  </a:lnTo>
                  <a:lnTo>
                    <a:pt x="675" y="214"/>
                  </a:lnTo>
                  <a:lnTo>
                    <a:pt x="687" y="217"/>
                  </a:lnTo>
                  <a:lnTo>
                    <a:pt x="702" y="219"/>
                  </a:lnTo>
                  <a:lnTo>
                    <a:pt x="719" y="220"/>
                  </a:lnTo>
                  <a:lnTo>
                    <a:pt x="737" y="221"/>
                  </a:lnTo>
                  <a:lnTo>
                    <a:pt x="751" y="221"/>
                  </a:lnTo>
                  <a:lnTo>
                    <a:pt x="764" y="220"/>
                  </a:lnTo>
                  <a:lnTo>
                    <a:pt x="777" y="219"/>
                  </a:lnTo>
                  <a:lnTo>
                    <a:pt x="792" y="218"/>
                  </a:lnTo>
                  <a:lnTo>
                    <a:pt x="806" y="217"/>
                  </a:lnTo>
                  <a:lnTo>
                    <a:pt x="821" y="215"/>
                  </a:lnTo>
                  <a:lnTo>
                    <a:pt x="835" y="213"/>
                  </a:lnTo>
                  <a:lnTo>
                    <a:pt x="848" y="211"/>
                  </a:lnTo>
                  <a:lnTo>
                    <a:pt x="862" y="208"/>
                  </a:lnTo>
                  <a:lnTo>
                    <a:pt x="875" y="205"/>
                  </a:lnTo>
                  <a:lnTo>
                    <a:pt x="886" y="201"/>
                  </a:lnTo>
                  <a:lnTo>
                    <a:pt x="898" y="196"/>
                  </a:lnTo>
                  <a:lnTo>
                    <a:pt x="908" y="191"/>
                  </a:lnTo>
                  <a:lnTo>
                    <a:pt x="916" y="185"/>
                  </a:lnTo>
                  <a:lnTo>
                    <a:pt x="923" y="179"/>
                  </a:lnTo>
                  <a:lnTo>
                    <a:pt x="929" y="172"/>
                  </a:lnTo>
                  <a:lnTo>
                    <a:pt x="934" y="171"/>
                  </a:lnTo>
                  <a:lnTo>
                    <a:pt x="939" y="170"/>
                  </a:lnTo>
                  <a:lnTo>
                    <a:pt x="944" y="169"/>
                  </a:lnTo>
                  <a:lnTo>
                    <a:pt x="949" y="167"/>
                  </a:lnTo>
                  <a:lnTo>
                    <a:pt x="954" y="165"/>
                  </a:lnTo>
                  <a:lnTo>
                    <a:pt x="958" y="164"/>
                  </a:lnTo>
                  <a:lnTo>
                    <a:pt x="961" y="162"/>
                  </a:lnTo>
                  <a:lnTo>
                    <a:pt x="962" y="160"/>
                  </a:lnTo>
                  <a:lnTo>
                    <a:pt x="1066" y="163"/>
                  </a:lnTo>
                  <a:lnTo>
                    <a:pt x="1070" y="163"/>
                  </a:lnTo>
                  <a:lnTo>
                    <a:pt x="1079" y="162"/>
                  </a:lnTo>
                  <a:lnTo>
                    <a:pt x="1095" y="161"/>
                  </a:lnTo>
                  <a:lnTo>
                    <a:pt x="1113" y="160"/>
                  </a:lnTo>
                  <a:lnTo>
                    <a:pt x="1133" y="159"/>
                  </a:lnTo>
                  <a:lnTo>
                    <a:pt x="1152" y="159"/>
                  </a:lnTo>
                  <a:lnTo>
                    <a:pt x="1172" y="159"/>
                  </a:lnTo>
                  <a:lnTo>
                    <a:pt x="1187" y="159"/>
                  </a:lnTo>
                  <a:lnTo>
                    <a:pt x="1197" y="160"/>
                  </a:lnTo>
                  <a:lnTo>
                    <a:pt x="1210" y="161"/>
                  </a:lnTo>
                  <a:lnTo>
                    <a:pt x="1226" y="162"/>
                  </a:lnTo>
                  <a:lnTo>
                    <a:pt x="1246" y="164"/>
                  </a:lnTo>
                  <a:lnTo>
                    <a:pt x="1268" y="166"/>
                  </a:lnTo>
                  <a:lnTo>
                    <a:pt x="1292" y="167"/>
                  </a:lnTo>
                  <a:lnTo>
                    <a:pt x="1316" y="169"/>
                  </a:lnTo>
                  <a:lnTo>
                    <a:pt x="1340" y="170"/>
                  </a:lnTo>
                  <a:lnTo>
                    <a:pt x="1365" y="171"/>
                  </a:lnTo>
                  <a:lnTo>
                    <a:pt x="1388" y="172"/>
                  </a:lnTo>
                  <a:lnTo>
                    <a:pt x="1409" y="171"/>
                  </a:lnTo>
                  <a:lnTo>
                    <a:pt x="1428" y="170"/>
                  </a:lnTo>
                  <a:lnTo>
                    <a:pt x="1443" y="168"/>
                  </a:lnTo>
                  <a:lnTo>
                    <a:pt x="1455" y="165"/>
                  </a:lnTo>
                  <a:lnTo>
                    <a:pt x="1463" y="160"/>
                  </a:lnTo>
                  <a:lnTo>
                    <a:pt x="1465" y="154"/>
                  </a:lnTo>
                  <a:lnTo>
                    <a:pt x="1466" y="154"/>
                  </a:lnTo>
                  <a:lnTo>
                    <a:pt x="1469" y="154"/>
                  </a:lnTo>
                  <a:lnTo>
                    <a:pt x="1472" y="154"/>
                  </a:lnTo>
                  <a:lnTo>
                    <a:pt x="1477" y="153"/>
                  </a:lnTo>
                  <a:lnTo>
                    <a:pt x="1482" y="153"/>
                  </a:lnTo>
                  <a:lnTo>
                    <a:pt x="1487" y="153"/>
                  </a:lnTo>
                  <a:lnTo>
                    <a:pt x="1491" y="153"/>
                  </a:lnTo>
                  <a:lnTo>
                    <a:pt x="1495" y="153"/>
                  </a:lnTo>
                  <a:lnTo>
                    <a:pt x="1506" y="154"/>
                  </a:lnTo>
                  <a:lnTo>
                    <a:pt x="1519" y="155"/>
                  </a:lnTo>
                  <a:lnTo>
                    <a:pt x="1533" y="158"/>
                  </a:lnTo>
                  <a:lnTo>
                    <a:pt x="1551" y="160"/>
                  </a:lnTo>
                  <a:lnTo>
                    <a:pt x="1567" y="163"/>
                  </a:lnTo>
                  <a:lnTo>
                    <a:pt x="1585" y="165"/>
                  </a:lnTo>
                  <a:lnTo>
                    <a:pt x="1601" y="167"/>
                  </a:lnTo>
                  <a:lnTo>
                    <a:pt x="1616" y="167"/>
                  </a:lnTo>
                  <a:lnTo>
                    <a:pt x="1631" y="166"/>
                  </a:lnTo>
                  <a:lnTo>
                    <a:pt x="1651" y="164"/>
                  </a:lnTo>
                  <a:lnTo>
                    <a:pt x="1673" y="160"/>
                  </a:lnTo>
                  <a:lnTo>
                    <a:pt x="1695" y="154"/>
                  </a:lnTo>
                  <a:lnTo>
                    <a:pt x="1715" y="146"/>
                  </a:lnTo>
                  <a:lnTo>
                    <a:pt x="1731" y="138"/>
                  </a:lnTo>
                  <a:lnTo>
                    <a:pt x="1741" y="128"/>
                  </a:lnTo>
                  <a:lnTo>
                    <a:pt x="1743" y="117"/>
                  </a:lnTo>
                  <a:lnTo>
                    <a:pt x="1745" y="113"/>
                  </a:lnTo>
                  <a:lnTo>
                    <a:pt x="1751" y="111"/>
                  </a:lnTo>
                  <a:lnTo>
                    <a:pt x="1759" y="109"/>
                  </a:lnTo>
                  <a:lnTo>
                    <a:pt x="1771" y="106"/>
                  </a:lnTo>
                  <a:lnTo>
                    <a:pt x="1781" y="104"/>
                  </a:lnTo>
                  <a:lnTo>
                    <a:pt x="1790" y="102"/>
                  </a:lnTo>
                  <a:lnTo>
                    <a:pt x="1796" y="100"/>
                  </a:lnTo>
                  <a:lnTo>
                    <a:pt x="1798" y="98"/>
                  </a:lnTo>
                  <a:lnTo>
                    <a:pt x="1799" y="96"/>
                  </a:lnTo>
                  <a:lnTo>
                    <a:pt x="1802" y="93"/>
                  </a:lnTo>
                  <a:lnTo>
                    <a:pt x="1803" y="89"/>
                  </a:lnTo>
                  <a:lnTo>
                    <a:pt x="1803" y="84"/>
                  </a:lnTo>
                  <a:lnTo>
                    <a:pt x="1801" y="79"/>
                  </a:lnTo>
                  <a:lnTo>
                    <a:pt x="1794" y="73"/>
                  </a:lnTo>
                  <a:lnTo>
                    <a:pt x="1784" y="69"/>
                  </a:lnTo>
                  <a:lnTo>
                    <a:pt x="1769" y="66"/>
                  </a:lnTo>
                  <a:lnTo>
                    <a:pt x="1665" y="66"/>
                  </a:lnTo>
                  <a:lnTo>
                    <a:pt x="1663" y="65"/>
                  </a:lnTo>
                  <a:lnTo>
                    <a:pt x="1657" y="63"/>
                  </a:lnTo>
                  <a:lnTo>
                    <a:pt x="1650" y="61"/>
                  </a:lnTo>
                  <a:lnTo>
                    <a:pt x="1642" y="58"/>
                  </a:lnTo>
                  <a:lnTo>
                    <a:pt x="1638" y="54"/>
                  </a:lnTo>
                  <a:lnTo>
                    <a:pt x="1632" y="49"/>
                  </a:lnTo>
                  <a:lnTo>
                    <a:pt x="1623" y="42"/>
                  </a:lnTo>
                  <a:lnTo>
                    <a:pt x="1610" y="33"/>
                  </a:lnTo>
                  <a:lnTo>
                    <a:pt x="1595" y="25"/>
                  </a:lnTo>
                  <a:lnTo>
                    <a:pt x="1577" y="17"/>
                  </a:lnTo>
                  <a:lnTo>
                    <a:pt x="1553" y="11"/>
                  </a:lnTo>
                  <a:lnTo>
                    <a:pt x="1525" y="6"/>
                  </a:lnTo>
                  <a:lnTo>
                    <a:pt x="1509" y="4"/>
                  </a:lnTo>
                  <a:lnTo>
                    <a:pt x="1492" y="3"/>
                  </a:lnTo>
                  <a:lnTo>
                    <a:pt x="1477" y="2"/>
                  </a:lnTo>
                  <a:lnTo>
                    <a:pt x="1463" y="0"/>
                  </a:lnTo>
                  <a:lnTo>
                    <a:pt x="1447" y="2"/>
                  </a:lnTo>
                  <a:lnTo>
                    <a:pt x="1434" y="2"/>
                  </a:lnTo>
                  <a:lnTo>
                    <a:pt x="1419" y="3"/>
                  </a:lnTo>
                  <a:lnTo>
                    <a:pt x="1406" y="5"/>
                  </a:lnTo>
                  <a:lnTo>
                    <a:pt x="1396" y="7"/>
                  </a:lnTo>
                  <a:lnTo>
                    <a:pt x="1388" y="9"/>
                  </a:lnTo>
                  <a:lnTo>
                    <a:pt x="1380" y="11"/>
                  </a:lnTo>
                  <a:lnTo>
                    <a:pt x="1373" y="13"/>
                  </a:lnTo>
                  <a:lnTo>
                    <a:pt x="1368" y="16"/>
                  </a:lnTo>
                  <a:lnTo>
                    <a:pt x="1363" y="18"/>
                  </a:lnTo>
                  <a:lnTo>
                    <a:pt x="1359" y="21"/>
                  </a:lnTo>
                  <a:lnTo>
                    <a:pt x="1355" y="23"/>
                  </a:lnTo>
                  <a:lnTo>
                    <a:pt x="1341" y="25"/>
                  </a:lnTo>
                  <a:lnTo>
                    <a:pt x="1327" y="27"/>
                  </a:lnTo>
                  <a:lnTo>
                    <a:pt x="1312" y="29"/>
                  </a:lnTo>
                  <a:lnTo>
                    <a:pt x="1296" y="32"/>
                  </a:lnTo>
                  <a:lnTo>
                    <a:pt x="1280" y="35"/>
                  </a:lnTo>
                  <a:lnTo>
                    <a:pt x="1262" y="38"/>
                  </a:lnTo>
                  <a:lnTo>
                    <a:pt x="1246" y="43"/>
                  </a:lnTo>
                  <a:lnTo>
                    <a:pt x="1230" y="46"/>
                  </a:lnTo>
                  <a:lnTo>
                    <a:pt x="1215" y="50"/>
                  </a:lnTo>
                  <a:lnTo>
                    <a:pt x="1201" y="54"/>
                  </a:lnTo>
                  <a:lnTo>
                    <a:pt x="1187" y="59"/>
                  </a:lnTo>
                  <a:lnTo>
                    <a:pt x="1176" y="63"/>
                  </a:lnTo>
                  <a:lnTo>
                    <a:pt x="1167" y="67"/>
                  </a:lnTo>
                  <a:lnTo>
                    <a:pt x="1160" y="72"/>
                  </a:lnTo>
                  <a:lnTo>
                    <a:pt x="1155" y="77"/>
                  </a:lnTo>
                  <a:lnTo>
                    <a:pt x="1153" y="81"/>
                  </a:lnTo>
                  <a:lnTo>
                    <a:pt x="991" y="79"/>
                  </a:lnTo>
                  <a:lnTo>
                    <a:pt x="989" y="78"/>
                  </a:lnTo>
                  <a:lnTo>
                    <a:pt x="984" y="75"/>
                  </a:lnTo>
                  <a:lnTo>
                    <a:pt x="977" y="73"/>
                  </a:lnTo>
                  <a:lnTo>
                    <a:pt x="968" y="69"/>
                  </a:lnTo>
                  <a:lnTo>
                    <a:pt x="957" y="65"/>
                  </a:lnTo>
                  <a:lnTo>
                    <a:pt x="947" y="60"/>
                  </a:lnTo>
                  <a:lnTo>
                    <a:pt x="938" y="56"/>
                  </a:lnTo>
                  <a:lnTo>
                    <a:pt x="929" y="51"/>
                  </a:lnTo>
                  <a:lnTo>
                    <a:pt x="923" y="47"/>
                  </a:lnTo>
                  <a:lnTo>
                    <a:pt x="916" y="41"/>
                  </a:lnTo>
                  <a:lnTo>
                    <a:pt x="905" y="34"/>
                  </a:lnTo>
                  <a:lnTo>
                    <a:pt x="891" y="28"/>
                  </a:lnTo>
                  <a:lnTo>
                    <a:pt x="873" y="22"/>
                  </a:lnTo>
                  <a:lnTo>
                    <a:pt x="850" y="18"/>
                  </a:lnTo>
                  <a:lnTo>
                    <a:pt x="822" y="15"/>
                  </a:lnTo>
                  <a:lnTo>
                    <a:pt x="788" y="15"/>
                  </a:lnTo>
                  <a:lnTo>
                    <a:pt x="769" y="16"/>
                  </a:lnTo>
                  <a:lnTo>
                    <a:pt x="752" y="17"/>
                  </a:lnTo>
                  <a:lnTo>
                    <a:pt x="735" y="18"/>
                  </a:lnTo>
                  <a:lnTo>
                    <a:pt x="721" y="19"/>
                  </a:lnTo>
                  <a:lnTo>
                    <a:pt x="707" y="21"/>
                  </a:lnTo>
                  <a:lnTo>
                    <a:pt x="694" y="23"/>
                  </a:lnTo>
                  <a:lnTo>
                    <a:pt x="683" y="25"/>
                  </a:lnTo>
                  <a:lnTo>
                    <a:pt x="672" y="27"/>
                  </a:lnTo>
                  <a:lnTo>
                    <a:pt x="662" y="30"/>
                  </a:lnTo>
                  <a:lnTo>
                    <a:pt x="653" y="32"/>
                  </a:lnTo>
                  <a:lnTo>
                    <a:pt x="645" y="35"/>
                  </a:lnTo>
                  <a:lnTo>
                    <a:pt x="638" y="38"/>
                  </a:lnTo>
                  <a:lnTo>
                    <a:pt x="632" y="42"/>
                  </a:lnTo>
                  <a:lnTo>
                    <a:pt x="625" y="45"/>
                  </a:lnTo>
                  <a:lnTo>
                    <a:pt x="619" y="48"/>
                  </a:lnTo>
                  <a:lnTo>
                    <a:pt x="614" y="51"/>
                  </a:lnTo>
                  <a:lnTo>
                    <a:pt x="606" y="55"/>
                  </a:lnTo>
                  <a:lnTo>
                    <a:pt x="596" y="59"/>
                  </a:lnTo>
                  <a:lnTo>
                    <a:pt x="583" y="63"/>
                  </a:lnTo>
                  <a:lnTo>
                    <a:pt x="571" y="68"/>
                  </a:lnTo>
                  <a:lnTo>
                    <a:pt x="560" y="73"/>
                  </a:lnTo>
                  <a:lnTo>
                    <a:pt x="550" y="79"/>
                  </a:lnTo>
                  <a:lnTo>
                    <a:pt x="543" y="85"/>
                  </a:lnTo>
                  <a:lnTo>
                    <a:pt x="539" y="91"/>
                  </a:lnTo>
                  <a:lnTo>
                    <a:pt x="380" y="94"/>
                  </a:lnTo>
                  <a:lnTo>
                    <a:pt x="379" y="94"/>
                  </a:lnTo>
                  <a:lnTo>
                    <a:pt x="375" y="93"/>
                  </a:lnTo>
                  <a:lnTo>
                    <a:pt x="369" y="91"/>
                  </a:lnTo>
                  <a:lnTo>
                    <a:pt x="361" y="89"/>
                  </a:lnTo>
                  <a:lnTo>
                    <a:pt x="351" y="86"/>
                  </a:lnTo>
                  <a:lnTo>
                    <a:pt x="341" y="83"/>
                  </a:lnTo>
                  <a:lnTo>
                    <a:pt x="329" y="79"/>
                  </a:lnTo>
                  <a:lnTo>
                    <a:pt x="315" y="75"/>
                  </a:lnTo>
                  <a:lnTo>
                    <a:pt x="301" y="71"/>
                  </a:lnTo>
                  <a:lnTo>
                    <a:pt x="287" y="67"/>
                  </a:lnTo>
                  <a:lnTo>
                    <a:pt x="272" y="64"/>
                  </a:lnTo>
                  <a:lnTo>
                    <a:pt x="257" y="60"/>
                  </a:lnTo>
                  <a:lnTo>
                    <a:pt x="242" y="57"/>
                  </a:lnTo>
                  <a:lnTo>
                    <a:pt x="228" y="54"/>
                  </a:lnTo>
                  <a:lnTo>
                    <a:pt x="215" y="51"/>
                  </a:lnTo>
                  <a:lnTo>
                    <a:pt x="202" y="49"/>
                  </a:lnTo>
                  <a:lnTo>
                    <a:pt x="198" y="48"/>
                  </a:lnTo>
                  <a:lnTo>
                    <a:pt x="195" y="47"/>
                  </a:lnTo>
                  <a:lnTo>
                    <a:pt x="190" y="45"/>
                  </a:lnTo>
                  <a:lnTo>
                    <a:pt x="185" y="43"/>
                  </a:lnTo>
                  <a:lnTo>
                    <a:pt x="180" y="41"/>
                  </a:lnTo>
                  <a:lnTo>
                    <a:pt x="172" y="38"/>
                  </a:lnTo>
                  <a:lnTo>
                    <a:pt x="165" y="36"/>
                  </a:lnTo>
                  <a:lnTo>
                    <a:pt x="156" y="34"/>
                  </a:lnTo>
                  <a:lnTo>
                    <a:pt x="147" y="32"/>
                  </a:lnTo>
                  <a:lnTo>
                    <a:pt x="136" y="30"/>
                  </a:lnTo>
                  <a:lnTo>
                    <a:pt x="123" y="28"/>
                  </a:lnTo>
                  <a:lnTo>
                    <a:pt x="109" y="27"/>
                  </a:lnTo>
                  <a:lnTo>
                    <a:pt x="93" y="27"/>
                  </a:lnTo>
                  <a:lnTo>
                    <a:pt x="76" y="27"/>
                  </a:lnTo>
                  <a:lnTo>
                    <a:pt x="57" y="28"/>
                  </a:lnTo>
                  <a:lnTo>
                    <a:pt x="36" y="29"/>
                  </a:lnTo>
                  <a:lnTo>
                    <a:pt x="34" y="30"/>
                  </a:lnTo>
                  <a:lnTo>
                    <a:pt x="31" y="35"/>
                  </a:lnTo>
                  <a:lnTo>
                    <a:pt x="25" y="43"/>
                  </a:lnTo>
                  <a:lnTo>
                    <a:pt x="18" y="54"/>
                  </a:lnTo>
                  <a:lnTo>
                    <a:pt x="11" y="68"/>
                  </a:lnTo>
                  <a:lnTo>
                    <a:pt x="5" y="87"/>
                  </a:lnTo>
                  <a:lnTo>
                    <a:pt x="2" y="109"/>
                  </a:lnTo>
                  <a:lnTo>
                    <a:pt x="0" y="135"/>
                  </a:lnTo>
                  <a:lnTo>
                    <a:pt x="5" y="181"/>
                  </a:lnTo>
                  <a:lnTo>
                    <a:pt x="15" y="209"/>
                  </a:lnTo>
                  <a:lnTo>
                    <a:pt x="25" y="223"/>
                  </a:lnTo>
                  <a:lnTo>
                    <a:pt x="30" y="228"/>
                  </a:lnTo>
                  <a:close/>
                </a:path>
              </a:pathLst>
            </a:custGeom>
            <a:solidFill>
              <a:srgbClr val="B7E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7" name="Freeform 28"/>
            <p:cNvSpPr>
              <a:spLocks/>
            </p:cNvSpPr>
            <p:nvPr/>
          </p:nvSpPr>
          <p:spPr bwMode="auto">
            <a:xfrm>
              <a:off x="3043" y="2468"/>
              <a:ext cx="591" cy="66"/>
            </a:xfrm>
            <a:custGeom>
              <a:avLst/>
              <a:gdLst>
                <a:gd name="T0" fmla="*/ 14 w 1774"/>
                <a:gd name="T1" fmla="*/ 66 h 198"/>
                <a:gd name="T2" fmla="*/ 30 w 1774"/>
                <a:gd name="T3" fmla="*/ 66 h 198"/>
                <a:gd name="T4" fmla="*/ 50 w 1774"/>
                <a:gd name="T5" fmla="*/ 64 h 198"/>
                <a:gd name="T6" fmla="*/ 65 w 1774"/>
                <a:gd name="T7" fmla="*/ 60 h 198"/>
                <a:gd name="T8" fmla="*/ 76 w 1774"/>
                <a:gd name="T9" fmla="*/ 56 h 198"/>
                <a:gd name="T10" fmla="*/ 86 w 1774"/>
                <a:gd name="T11" fmla="*/ 52 h 198"/>
                <a:gd name="T12" fmla="*/ 170 w 1774"/>
                <a:gd name="T13" fmla="*/ 51 h 198"/>
                <a:gd name="T14" fmla="*/ 198 w 1774"/>
                <a:gd name="T15" fmla="*/ 57 h 198"/>
                <a:gd name="T16" fmla="*/ 213 w 1774"/>
                <a:gd name="T17" fmla="*/ 60 h 198"/>
                <a:gd name="T18" fmla="*/ 228 w 1774"/>
                <a:gd name="T19" fmla="*/ 64 h 198"/>
                <a:gd name="T20" fmla="*/ 248 w 1774"/>
                <a:gd name="T21" fmla="*/ 64 h 198"/>
                <a:gd name="T22" fmla="*/ 265 w 1774"/>
                <a:gd name="T23" fmla="*/ 63 h 198"/>
                <a:gd name="T24" fmla="*/ 283 w 1774"/>
                <a:gd name="T25" fmla="*/ 60 h 198"/>
                <a:gd name="T26" fmla="*/ 297 w 1774"/>
                <a:gd name="T27" fmla="*/ 55 h 198"/>
                <a:gd name="T28" fmla="*/ 304 w 1774"/>
                <a:gd name="T29" fmla="*/ 50 h 198"/>
                <a:gd name="T30" fmla="*/ 311 w 1774"/>
                <a:gd name="T31" fmla="*/ 48 h 198"/>
                <a:gd name="T32" fmla="*/ 339 w 1774"/>
                <a:gd name="T33" fmla="*/ 46 h 198"/>
                <a:gd name="T34" fmla="*/ 356 w 1774"/>
                <a:gd name="T35" fmla="*/ 45 h 198"/>
                <a:gd name="T36" fmla="*/ 373 w 1774"/>
                <a:gd name="T37" fmla="*/ 44 h 198"/>
                <a:gd name="T38" fmla="*/ 396 w 1774"/>
                <a:gd name="T39" fmla="*/ 44 h 198"/>
                <a:gd name="T40" fmla="*/ 429 w 1774"/>
                <a:gd name="T41" fmla="*/ 44 h 198"/>
                <a:gd name="T42" fmla="*/ 458 w 1774"/>
                <a:gd name="T43" fmla="*/ 44 h 198"/>
                <a:gd name="T44" fmla="*/ 471 w 1774"/>
                <a:gd name="T45" fmla="*/ 44 h 198"/>
                <a:gd name="T46" fmla="*/ 477 w 1774"/>
                <a:gd name="T47" fmla="*/ 44 h 198"/>
                <a:gd name="T48" fmla="*/ 483 w 1774"/>
                <a:gd name="T49" fmla="*/ 44 h 198"/>
                <a:gd name="T50" fmla="*/ 501 w 1774"/>
                <a:gd name="T51" fmla="*/ 48 h 198"/>
                <a:gd name="T52" fmla="*/ 523 w 1774"/>
                <a:gd name="T53" fmla="*/ 49 h 198"/>
                <a:gd name="T54" fmla="*/ 554 w 1774"/>
                <a:gd name="T55" fmla="*/ 44 h 198"/>
                <a:gd name="T56" fmla="*/ 566 w 1774"/>
                <a:gd name="T57" fmla="*/ 34 h 198"/>
                <a:gd name="T58" fmla="*/ 581 w 1774"/>
                <a:gd name="T59" fmla="*/ 32 h 198"/>
                <a:gd name="T60" fmla="*/ 589 w 1774"/>
                <a:gd name="T61" fmla="*/ 29 h 198"/>
                <a:gd name="T62" fmla="*/ 590 w 1774"/>
                <a:gd name="T63" fmla="*/ 23 h 198"/>
                <a:gd name="T64" fmla="*/ 546 w 1774"/>
                <a:gd name="T65" fmla="*/ 19 h 198"/>
                <a:gd name="T66" fmla="*/ 539 w 1774"/>
                <a:gd name="T67" fmla="*/ 15 h 198"/>
                <a:gd name="T68" fmla="*/ 528 w 1774"/>
                <a:gd name="T69" fmla="*/ 8 h 198"/>
                <a:gd name="T70" fmla="*/ 500 w 1774"/>
                <a:gd name="T71" fmla="*/ 1 h 198"/>
                <a:gd name="T72" fmla="*/ 479 w 1774"/>
                <a:gd name="T73" fmla="*/ 0 h 198"/>
                <a:gd name="T74" fmla="*/ 461 w 1774"/>
                <a:gd name="T75" fmla="*/ 2 h 198"/>
                <a:gd name="T76" fmla="*/ 451 w 1774"/>
                <a:gd name="T77" fmla="*/ 5 h 198"/>
                <a:gd name="T78" fmla="*/ 445 w 1774"/>
                <a:gd name="T79" fmla="*/ 9 h 198"/>
                <a:gd name="T80" fmla="*/ 428 w 1774"/>
                <a:gd name="T81" fmla="*/ 11 h 198"/>
                <a:gd name="T82" fmla="*/ 405 w 1774"/>
                <a:gd name="T83" fmla="*/ 14 h 198"/>
                <a:gd name="T84" fmla="*/ 386 w 1774"/>
                <a:gd name="T85" fmla="*/ 18 h 198"/>
                <a:gd name="T86" fmla="*/ 378 w 1774"/>
                <a:gd name="T87" fmla="*/ 23 h 198"/>
                <a:gd name="T88" fmla="*/ 319 w 1774"/>
                <a:gd name="T89" fmla="*/ 22 h 198"/>
                <a:gd name="T90" fmla="*/ 306 w 1774"/>
                <a:gd name="T91" fmla="*/ 17 h 198"/>
                <a:gd name="T92" fmla="*/ 297 w 1774"/>
                <a:gd name="T93" fmla="*/ 11 h 198"/>
                <a:gd name="T94" fmla="*/ 270 w 1774"/>
                <a:gd name="T95" fmla="*/ 4 h 198"/>
                <a:gd name="T96" fmla="*/ 241 w 1774"/>
                <a:gd name="T97" fmla="*/ 5 h 198"/>
                <a:gd name="T98" fmla="*/ 223 w 1774"/>
                <a:gd name="T99" fmla="*/ 7 h 198"/>
                <a:gd name="T100" fmla="*/ 211 w 1774"/>
                <a:gd name="T101" fmla="*/ 11 h 198"/>
                <a:gd name="T102" fmla="*/ 204 w 1774"/>
                <a:gd name="T103" fmla="*/ 15 h 198"/>
                <a:gd name="T104" fmla="*/ 193 w 1774"/>
                <a:gd name="T105" fmla="*/ 19 h 198"/>
                <a:gd name="T106" fmla="*/ 179 w 1774"/>
                <a:gd name="T107" fmla="*/ 25 h 198"/>
                <a:gd name="T108" fmla="*/ 124 w 1774"/>
                <a:gd name="T109" fmla="*/ 27 h 198"/>
                <a:gd name="T110" fmla="*/ 111 w 1774"/>
                <a:gd name="T111" fmla="*/ 24 h 198"/>
                <a:gd name="T112" fmla="*/ 92 w 1774"/>
                <a:gd name="T113" fmla="*/ 21 h 198"/>
                <a:gd name="T114" fmla="*/ 73 w 1774"/>
                <a:gd name="T115" fmla="*/ 17 h 198"/>
                <a:gd name="T116" fmla="*/ 61 w 1774"/>
                <a:gd name="T117" fmla="*/ 14 h 198"/>
                <a:gd name="T118" fmla="*/ 37 w 1774"/>
                <a:gd name="T119" fmla="*/ 8 h 198"/>
                <a:gd name="T120" fmla="*/ 10 w 1774"/>
                <a:gd name="T121" fmla="*/ 10 h 198"/>
                <a:gd name="T122" fmla="*/ 2 w 1774"/>
                <a:gd name="T123" fmla="*/ 25 h 198"/>
                <a:gd name="T124" fmla="*/ 5 w 1774"/>
                <a:gd name="T125" fmla="*/ 61 h 1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4"/>
                <a:gd name="T190" fmla="*/ 0 h 198"/>
                <a:gd name="T191" fmla="*/ 1774 w 1774"/>
                <a:gd name="T192" fmla="*/ 198 h 1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4" h="198">
                  <a:moveTo>
                    <a:pt x="28" y="198"/>
                  </a:moveTo>
                  <a:lnTo>
                    <a:pt x="30" y="198"/>
                  </a:lnTo>
                  <a:lnTo>
                    <a:pt x="34" y="198"/>
                  </a:lnTo>
                  <a:lnTo>
                    <a:pt x="41" y="198"/>
                  </a:lnTo>
                  <a:lnTo>
                    <a:pt x="51" y="198"/>
                  </a:lnTo>
                  <a:lnTo>
                    <a:pt x="63" y="198"/>
                  </a:lnTo>
                  <a:lnTo>
                    <a:pt x="76" y="197"/>
                  </a:lnTo>
                  <a:lnTo>
                    <a:pt x="89" y="197"/>
                  </a:lnTo>
                  <a:lnTo>
                    <a:pt x="105" y="196"/>
                  </a:lnTo>
                  <a:lnTo>
                    <a:pt x="120" y="195"/>
                  </a:lnTo>
                  <a:lnTo>
                    <a:pt x="135" y="193"/>
                  </a:lnTo>
                  <a:lnTo>
                    <a:pt x="150" y="191"/>
                  </a:lnTo>
                  <a:lnTo>
                    <a:pt x="163" y="189"/>
                  </a:lnTo>
                  <a:lnTo>
                    <a:pt x="176" y="186"/>
                  </a:lnTo>
                  <a:lnTo>
                    <a:pt x="187" y="182"/>
                  </a:lnTo>
                  <a:lnTo>
                    <a:pt x="196" y="179"/>
                  </a:lnTo>
                  <a:lnTo>
                    <a:pt x="202" y="174"/>
                  </a:lnTo>
                  <a:lnTo>
                    <a:pt x="209" y="171"/>
                  </a:lnTo>
                  <a:lnTo>
                    <a:pt x="217" y="169"/>
                  </a:lnTo>
                  <a:lnTo>
                    <a:pt x="227" y="167"/>
                  </a:lnTo>
                  <a:lnTo>
                    <a:pt x="236" y="165"/>
                  </a:lnTo>
                  <a:lnTo>
                    <a:pt x="246" y="162"/>
                  </a:lnTo>
                  <a:lnTo>
                    <a:pt x="254" y="159"/>
                  </a:lnTo>
                  <a:lnTo>
                    <a:pt x="259" y="156"/>
                  </a:lnTo>
                  <a:lnTo>
                    <a:pt x="261" y="152"/>
                  </a:lnTo>
                  <a:lnTo>
                    <a:pt x="494" y="149"/>
                  </a:lnTo>
                  <a:lnTo>
                    <a:pt x="498" y="150"/>
                  </a:lnTo>
                  <a:lnTo>
                    <a:pt x="511" y="153"/>
                  </a:lnTo>
                  <a:lnTo>
                    <a:pt x="529" y="157"/>
                  </a:lnTo>
                  <a:lnTo>
                    <a:pt x="551" y="162"/>
                  </a:lnTo>
                  <a:lnTo>
                    <a:pt x="573" y="166"/>
                  </a:lnTo>
                  <a:lnTo>
                    <a:pt x="595" y="171"/>
                  </a:lnTo>
                  <a:lnTo>
                    <a:pt x="614" y="175"/>
                  </a:lnTo>
                  <a:lnTo>
                    <a:pt x="629" y="176"/>
                  </a:lnTo>
                  <a:lnTo>
                    <a:pt x="634" y="177"/>
                  </a:lnTo>
                  <a:lnTo>
                    <a:pt x="640" y="179"/>
                  </a:lnTo>
                  <a:lnTo>
                    <a:pt x="648" y="182"/>
                  </a:lnTo>
                  <a:lnTo>
                    <a:pt x="659" y="186"/>
                  </a:lnTo>
                  <a:lnTo>
                    <a:pt x="670" y="189"/>
                  </a:lnTo>
                  <a:lnTo>
                    <a:pt x="684" y="191"/>
                  </a:lnTo>
                  <a:lnTo>
                    <a:pt x="701" y="193"/>
                  </a:lnTo>
                  <a:lnTo>
                    <a:pt x="719" y="193"/>
                  </a:lnTo>
                  <a:lnTo>
                    <a:pt x="730" y="193"/>
                  </a:lnTo>
                  <a:lnTo>
                    <a:pt x="743" y="192"/>
                  </a:lnTo>
                  <a:lnTo>
                    <a:pt x="756" y="192"/>
                  </a:lnTo>
                  <a:lnTo>
                    <a:pt x="769" y="191"/>
                  </a:lnTo>
                  <a:lnTo>
                    <a:pt x="783" y="190"/>
                  </a:lnTo>
                  <a:lnTo>
                    <a:pt x="796" y="189"/>
                  </a:lnTo>
                  <a:lnTo>
                    <a:pt x="810" y="187"/>
                  </a:lnTo>
                  <a:lnTo>
                    <a:pt x="823" y="185"/>
                  </a:lnTo>
                  <a:lnTo>
                    <a:pt x="836" y="183"/>
                  </a:lnTo>
                  <a:lnTo>
                    <a:pt x="849" y="180"/>
                  </a:lnTo>
                  <a:lnTo>
                    <a:pt x="861" y="177"/>
                  </a:lnTo>
                  <a:lnTo>
                    <a:pt x="871" y="172"/>
                  </a:lnTo>
                  <a:lnTo>
                    <a:pt x="881" y="168"/>
                  </a:lnTo>
                  <a:lnTo>
                    <a:pt x="891" y="164"/>
                  </a:lnTo>
                  <a:lnTo>
                    <a:pt x="899" y="159"/>
                  </a:lnTo>
                  <a:lnTo>
                    <a:pt x="905" y="153"/>
                  </a:lnTo>
                  <a:lnTo>
                    <a:pt x="909" y="152"/>
                  </a:lnTo>
                  <a:lnTo>
                    <a:pt x="914" y="151"/>
                  </a:lnTo>
                  <a:lnTo>
                    <a:pt x="919" y="149"/>
                  </a:lnTo>
                  <a:lnTo>
                    <a:pt x="925" y="148"/>
                  </a:lnTo>
                  <a:lnTo>
                    <a:pt x="929" y="146"/>
                  </a:lnTo>
                  <a:lnTo>
                    <a:pt x="933" y="144"/>
                  </a:lnTo>
                  <a:lnTo>
                    <a:pt x="935" y="142"/>
                  </a:lnTo>
                  <a:lnTo>
                    <a:pt x="936" y="140"/>
                  </a:lnTo>
                  <a:lnTo>
                    <a:pt x="1015" y="137"/>
                  </a:lnTo>
                  <a:lnTo>
                    <a:pt x="1018" y="137"/>
                  </a:lnTo>
                  <a:lnTo>
                    <a:pt x="1026" y="135"/>
                  </a:lnTo>
                  <a:lnTo>
                    <a:pt x="1039" y="135"/>
                  </a:lnTo>
                  <a:lnTo>
                    <a:pt x="1053" y="134"/>
                  </a:lnTo>
                  <a:lnTo>
                    <a:pt x="1068" y="134"/>
                  </a:lnTo>
                  <a:lnTo>
                    <a:pt x="1085" y="133"/>
                  </a:lnTo>
                  <a:lnTo>
                    <a:pt x="1099" y="133"/>
                  </a:lnTo>
                  <a:lnTo>
                    <a:pt x="1111" y="133"/>
                  </a:lnTo>
                  <a:lnTo>
                    <a:pt x="1119" y="133"/>
                  </a:lnTo>
                  <a:lnTo>
                    <a:pt x="1131" y="133"/>
                  </a:lnTo>
                  <a:lnTo>
                    <a:pt x="1147" y="133"/>
                  </a:lnTo>
                  <a:lnTo>
                    <a:pt x="1166" y="133"/>
                  </a:lnTo>
                  <a:lnTo>
                    <a:pt x="1188" y="133"/>
                  </a:lnTo>
                  <a:lnTo>
                    <a:pt x="1211" y="133"/>
                  </a:lnTo>
                  <a:lnTo>
                    <a:pt x="1236" y="132"/>
                  </a:lnTo>
                  <a:lnTo>
                    <a:pt x="1261" y="132"/>
                  </a:lnTo>
                  <a:lnTo>
                    <a:pt x="1287" y="132"/>
                  </a:lnTo>
                  <a:lnTo>
                    <a:pt x="1312" y="132"/>
                  </a:lnTo>
                  <a:lnTo>
                    <a:pt x="1335" y="131"/>
                  </a:lnTo>
                  <a:lnTo>
                    <a:pt x="1357" y="131"/>
                  </a:lnTo>
                  <a:lnTo>
                    <a:pt x="1376" y="131"/>
                  </a:lnTo>
                  <a:lnTo>
                    <a:pt x="1392" y="131"/>
                  </a:lnTo>
                  <a:lnTo>
                    <a:pt x="1404" y="132"/>
                  </a:lnTo>
                  <a:lnTo>
                    <a:pt x="1412" y="132"/>
                  </a:lnTo>
                  <a:lnTo>
                    <a:pt x="1413" y="132"/>
                  </a:lnTo>
                  <a:lnTo>
                    <a:pt x="1417" y="132"/>
                  </a:lnTo>
                  <a:lnTo>
                    <a:pt x="1421" y="132"/>
                  </a:lnTo>
                  <a:lnTo>
                    <a:pt x="1426" y="131"/>
                  </a:lnTo>
                  <a:lnTo>
                    <a:pt x="1431" y="131"/>
                  </a:lnTo>
                  <a:lnTo>
                    <a:pt x="1436" y="131"/>
                  </a:lnTo>
                  <a:lnTo>
                    <a:pt x="1440" y="131"/>
                  </a:lnTo>
                  <a:lnTo>
                    <a:pt x="1443" y="131"/>
                  </a:lnTo>
                  <a:lnTo>
                    <a:pt x="1451" y="132"/>
                  </a:lnTo>
                  <a:lnTo>
                    <a:pt x="1462" y="134"/>
                  </a:lnTo>
                  <a:lnTo>
                    <a:pt x="1475" y="137"/>
                  </a:lnTo>
                  <a:lnTo>
                    <a:pt x="1489" y="140"/>
                  </a:lnTo>
                  <a:lnTo>
                    <a:pt x="1505" y="144"/>
                  </a:lnTo>
                  <a:lnTo>
                    <a:pt x="1521" y="146"/>
                  </a:lnTo>
                  <a:lnTo>
                    <a:pt x="1537" y="148"/>
                  </a:lnTo>
                  <a:lnTo>
                    <a:pt x="1552" y="149"/>
                  </a:lnTo>
                  <a:lnTo>
                    <a:pt x="1570" y="148"/>
                  </a:lnTo>
                  <a:lnTo>
                    <a:pt x="1591" y="146"/>
                  </a:lnTo>
                  <a:lnTo>
                    <a:pt x="1616" y="143"/>
                  </a:lnTo>
                  <a:lnTo>
                    <a:pt x="1640" y="138"/>
                  </a:lnTo>
                  <a:lnTo>
                    <a:pt x="1663" y="131"/>
                  </a:lnTo>
                  <a:lnTo>
                    <a:pt x="1682" y="124"/>
                  </a:lnTo>
                  <a:lnTo>
                    <a:pt x="1693" y="115"/>
                  </a:lnTo>
                  <a:lnTo>
                    <a:pt x="1696" y="105"/>
                  </a:lnTo>
                  <a:lnTo>
                    <a:pt x="1698" y="103"/>
                  </a:lnTo>
                  <a:lnTo>
                    <a:pt x="1706" y="101"/>
                  </a:lnTo>
                  <a:lnTo>
                    <a:pt x="1716" y="100"/>
                  </a:lnTo>
                  <a:lnTo>
                    <a:pt x="1730" y="97"/>
                  </a:lnTo>
                  <a:lnTo>
                    <a:pt x="1743" y="95"/>
                  </a:lnTo>
                  <a:lnTo>
                    <a:pt x="1754" y="94"/>
                  </a:lnTo>
                  <a:lnTo>
                    <a:pt x="1763" y="92"/>
                  </a:lnTo>
                  <a:lnTo>
                    <a:pt x="1766" y="90"/>
                  </a:lnTo>
                  <a:lnTo>
                    <a:pt x="1768" y="88"/>
                  </a:lnTo>
                  <a:lnTo>
                    <a:pt x="1771" y="85"/>
                  </a:lnTo>
                  <a:lnTo>
                    <a:pt x="1773" y="80"/>
                  </a:lnTo>
                  <a:lnTo>
                    <a:pt x="1774" y="75"/>
                  </a:lnTo>
                  <a:lnTo>
                    <a:pt x="1772" y="70"/>
                  </a:lnTo>
                  <a:lnTo>
                    <a:pt x="1766" y="65"/>
                  </a:lnTo>
                  <a:lnTo>
                    <a:pt x="1756" y="61"/>
                  </a:lnTo>
                  <a:lnTo>
                    <a:pt x="1738" y="56"/>
                  </a:lnTo>
                  <a:lnTo>
                    <a:pt x="1638" y="56"/>
                  </a:lnTo>
                  <a:lnTo>
                    <a:pt x="1636" y="55"/>
                  </a:lnTo>
                  <a:lnTo>
                    <a:pt x="1631" y="53"/>
                  </a:lnTo>
                  <a:lnTo>
                    <a:pt x="1625" y="50"/>
                  </a:lnTo>
                  <a:lnTo>
                    <a:pt x="1618" y="46"/>
                  </a:lnTo>
                  <a:lnTo>
                    <a:pt x="1613" y="43"/>
                  </a:lnTo>
                  <a:lnTo>
                    <a:pt x="1606" y="38"/>
                  </a:lnTo>
                  <a:lnTo>
                    <a:pt x="1596" y="32"/>
                  </a:lnTo>
                  <a:lnTo>
                    <a:pt x="1584" y="25"/>
                  </a:lnTo>
                  <a:lnTo>
                    <a:pt x="1570" y="18"/>
                  </a:lnTo>
                  <a:lnTo>
                    <a:pt x="1550" y="12"/>
                  </a:lnTo>
                  <a:lnTo>
                    <a:pt x="1527" y="7"/>
                  </a:lnTo>
                  <a:lnTo>
                    <a:pt x="1501" y="3"/>
                  </a:lnTo>
                  <a:lnTo>
                    <a:pt x="1483" y="1"/>
                  </a:lnTo>
                  <a:lnTo>
                    <a:pt x="1467" y="0"/>
                  </a:lnTo>
                  <a:lnTo>
                    <a:pt x="1451" y="0"/>
                  </a:lnTo>
                  <a:lnTo>
                    <a:pt x="1437" y="0"/>
                  </a:lnTo>
                  <a:lnTo>
                    <a:pt x="1423" y="0"/>
                  </a:lnTo>
                  <a:lnTo>
                    <a:pt x="1409" y="1"/>
                  </a:lnTo>
                  <a:lnTo>
                    <a:pt x="1396" y="3"/>
                  </a:lnTo>
                  <a:lnTo>
                    <a:pt x="1384" y="5"/>
                  </a:lnTo>
                  <a:lnTo>
                    <a:pt x="1374" y="7"/>
                  </a:lnTo>
                  <a:lnTo>
                    <a:pt x="1365" y="9"/>
                  </a:lnTo>
                  <a:lnTo>
                    <a:pt x="1358" y="11"/>
                  </a:lnTo>
                  <a:lnTo>
                    <a:pt x="1353" y="14"/>
                  </a:lnTo>
                  <a:lnTo>
                    <a:pt x="1348" y="17"/>
                  </a:lnTo>
                  <a:lnTo>
                    <a:pt x="1343" y="19"/>
                  </a:lnTo>
                  <a:lnTo>
                    <a:pt x="1340" y="22"/>
                  </a:lnTo>
                  <a:lnTo>
                    <a:pt x="1336" y="26"/>
                  </a:lnTo>
                  <a:lnTo>
                    <a:pt x="1326" y="27"/>
                  </a:lnTo>
                  <a:lnTo>
                    <a:pt x="1314" y="29"/>
                  </a:lnTo>
                  <a:lnTo>
                    <a:pt x="1299" y="30"/>
                  </a:lnTo>
                  <a:lnTo>
                    <a:pt x="1284" y="32"/>
                  </a:lnTo>
                  <a:lnTo>
                    <a:pt x="1268" y="35"/>
                  </a:lnTo>
                  <a:lnTo>
                    <a:pt x="1251" y="37"/>
                  </a:lnTo>
                  <a:lnTo>
                    <a:pt x="1235" y="40"/>
                  </a:lnTo>
                  <a:lnTo>
                    <a:pt x="1217" y="43"/>
                  </a:lnTo>
                  <a:lnTo>
                    <a:pt x="1202" y="46"/>
                  </a:lnTo>
                  <a:lnTo>
                    <a:pt x="1186" y="49"/>
                  </a:lnTo>
                  <a:lnTo>
                    <a:pt x="1172" y="52"/>
                  </a:lnTo>
                  <a:lnTo>
                    <a:pt x="1160" y="55"/>
                  </a:lnTo>
                  <a:lnTo>
                    <a:pt x="1149" y="59"/>
                  </a:lnTo>
                  <a:lnTo>
                    <a:pt x="1142" y="63"/>
                  </a:lnTo>
                  <a:lnTo>
                    <a:pt x="1137" y="66"/>
                  </a:lnTo>
                  <a:lnTo>
                    <a:pt x="1135" y="69"/>
                  </a:lnTo>
                  <a:lnTo>
                    <a:pt x="975" y="69"/>
                  </a:lnTo>
                  <a:lnTo>
                    <a:pt x="973" y="69"/>
                  </a:lnTo>
                  <a:lnTo>
                    <a:pt x="967" y="67"/>
                  </a:lnTo>
                  <a:lnTo>
                    <a:pt x="958" y="65"/>
                  </a:lnTo>
                  <a:lnTo>
                    <a:pt x="948" y="62"/>
                  </a:lnTo>
                  <a:lnTo>
                    <a:pt x="938" y="58"/>
                  </a:lnTo>
                  <a:lnTo>
                    <a:pt x="928" y="54"/>
                  </a:lnTo>
                  <a:lnTo>
                    <a:pt x="918" y="51"/>
                  </a:lnTo>
                  <a:lnTo>
                    <a:pt x="912" y="47"/>
                  </a:lnTo>
                  <a:lnTo>
                    <a:pt x="908" y="43"/>
                  </a:lnTo>
                  <a:lnTo>
                    <a:pt x="901" y="38"/>
                  </a:lnTo>
                  <a:lnTo>
                    <a:pt x="892" y="33"/>
                  </a:lnTo>
                  <a:lnTo>
                    <a:pt x="878" y="27"/>
                  </a:lnTo>
                  <a:lnTo>
                    <a:pt x="861" y="20"/>
                  </a:lnTo>
                  <a:lnTo>
                    <a:pt x="838" y="16"/>
                  </a:lnTo>
                  <a:lnTo>
                    <a:pt x="811" y="13"/>
                  </a:lnTo>
                  <a:lnTo>
                    <a:pt x="776" y="13"/>
                  </a:lnTo>
                  <a:lnTo>
                    <a:pt x="757" y="14"/>
                  </a:lnTo>
                  <a:lnTo>
                    <a:pt x="739" y="15"/>
                  </a:lnTo>
                  <a:lnTo>
                    <a:pt x="723" y="16"/>
                  </a:lnTo>
                  <a:lnTo>
                    <a:pt x="708" y="17"/>
                  </a:lnTo>
                  <a:lnTo>
                    <a:pt x="694" y="18"/>
                  </a:lnTo>
                  <a:lnTo>
                    <a:pt x="682" y="20"/>
                  </a:lnTo>
                  <a:lnTo>
                    <a:pt x="670" y="22"/>
                  </a:lnTo>
                  <a:lnTo>
                    <a:pt x="660" y="25"/>
                  </a:lnTo>
                  <a:lnTo>
                    <a:pt x="650" y="27"/>
                  </a:lnTo>
                  <a:lnTo>
                    <a:pt x="642" y="29"/>
                  </a:lnTo>
                  <a:lnTo>
                    <a:pt x="634" y="32"/>
                  </a:lnTo>
                  <a:lnTo>
                    <a:pt x="628" y="35"/>
                  </a:lnTo>
                  <a:lnTo>
                    <a:pt x="622" y="38"/>
                  </a:lnTo>
                  <a:lnTo>
                    <a:pt x="616" y="42"/>
                  </a:lnTo>
                  <a:lnTo>
                    <a:pt x="611" y="45"/>
                  </a:lnTo>
                  <a:lnTo>
                    <a:pt x="607" y="49"/>
                  </a:lnTo>
                  <a:lnTo>
                    <a:pt x="600" y="51"/>
                  </a:lnTo>
                  <a:lnTo>
                    <a:pt x="590" y="54"/>
                  </a:lnTo>
                  <a:lnTo>
                    <a:pt x="578" y="57"/>
                  </a:lnTo>
                  <a:lnTo>
                    <a:pt x="566" y="62"/>
                  </a:lnTo>
                  <a:lnTo>
                    <a:pt x="554" y="66"/>
                  </a:lnTo>
                  <a:lnTo>
                    <a:pt x="545" y="70"/>
                  </a:lnTo>
                  <a:lnTo>
                    <a:pt x="536" y="74"/>
                  </a:lnTo>
                  <a:lnTo>
                    <a:pt x="533" y="79"/>
                  </a:lnTo>
                  <a:lnTo>
                    <a:pt x="378" y="82"/>
                  </a:lnTo>
                  <a:lnTo>
                    <a:pt x="377" y="82"/>
                  </a:lnTo>
                  <a:lnTo>
                    <a:pt x="372" y="81"/>
                  </a:lnTo>
                  <a:lnTo>
                    <a:pt x="366" y="80"/>
                  </a:lnTo>
                  <a:lnTo>
                    <a:pt x="357" y="78"/>
                  </a:lnTo>
                  <a:lnTo>
                    <a:pt x="345" y="76"/>
                  </a:lnTo>
                  <a:lnTo>
                    <a:pt x="333" y="73"/>
                  </a:lnTo>
                  <a:lnTo>
                    <a:pt x="320" y="71"/>
                  </a:lnTo>
                  <a:lnTo>
                    <a:pt x="305" y="68"/>
                  </a:lnTo>
                  <a:lnTo>
                    <a:pt x="291" y="65"/>
                  </a:lnTo>
                  <a:lnTo>
                    <a:pt x="275" y="63"/>
                  </a:lnTo>
                  <a:lnTo>
                    <a:pt x="260" y="59"/>
                  </a:lnTo>
                  <a:lnTo>
                    <a:pt x="246" y="56"/>
                  </a:lnTo>
                  <a:lnTo>
                    <a:pt x="231" y="54"/>
                  </a:lnTo>
                  <a:lnTo>
                    <a:pt x="219" y="51"/>
                  </a:lnTo>
                  <a:lnTo>
                    <a:pt x="208" y="50"/>
                  </a:lnTo>
                  <a:lnTo>
                    <a:pt x="197" y="48"/>
                  </a:lnTo>
                  <a:lnTo>
                    <a:pt x="191" y="46"/>
                  </a:lnTo>
                  <a:lnTo>
                    <a:pt x="183" y="42"/>
                  </a:lnTo>
                  <a:lnTo>
                    <a:pt x="173" y="38"/>
                  </a:lnTo>
                  <a:lnTo>
                    <a:pt x="157" y="32"/>
                  </a:lnTo>
                  <a:lnTo>
                    <a:pt x="137" y="28"/>
                  </a:lnTo>
                  <a:lnTo>
                    <a:pt x="110" y="25"/>
                  </a:lnTo>
                  <a:lnTo>
                    <a:pt x="76" y="24"/>
                  </a:lnTo>
                  <a:lnTo>
                    <a:pt x="34" y="26"/>
                  </a:lnTo>
                  <a:lnTo>
                    <a:pt x="33" y="27"/>
                  </a:lnTo>
                  <a:lnTo>
                    <a:pt x="29" y="31"/>
                  </a:lnTo>
                  <a:lnTo>
                    <a:pt x="24" y="38"/>
                  </a:lnTo>
                  <a:lnTo>
                    <a:pt x="18" y="47"/>
                  </a:lnTo>
                  <a:lnTo>
                    <a:pt x="10" y="59"/>
                  </a:lnTo>
                  <a:lnTo>
                    <a:pt x="5" y="76"/>
                  </a:lnTo>
                  <a:lnTo>
                    <a:pt x="1" y="95"/>
                  </a:lnTo>
                  <a:lnTo>
                    <a:pt x="0" y="118"/>
                  </a:lnTo>
                  <a:lnTo>
                    <a:pt x="4" y="158"/>
                  </a:lnTo>
                  <a:lnTo>
                    <a:pt x="14" y="183"/>
                  </a:lnTo>
                  <a:lnTo>
                    <a:pt x="24" y="195"/>
                  </a:lnTo>
                  <a:lnTo>
                    <a:pt x="28" y="198"/>
                  </a:lnTo>
                  <a:close/>
                </a:path>
              </a:pathLst>
            </a:custGeom>
            <a:solidFill>
              <a:srgbClr val="AD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8" name="Freeform 29"/>
            <p:cNvSpPr>
              <a:spLocks/>
            </p:cNvSpPr>
            <p:nvPr/>
          </p:nvSpPr>
          <p:spPr bwMode="auto">
            <a:xfrm>
              <a:off x="3045" y="2473"/>
              <a:ext cx="582" cy="58"/>
            </a:xfrm>
            <a:custGeom>
              <a:avLst/>
              <a:gdLst>
                <a:gd name="T0" fmla="*/ 17 w 1745"/>
                <a:gd name="T1" fmla="*/ 58 h 173"/>
                <a:gd name="T2" fmla="*/ 39 w 1745"/>
                <a:gd name="T3" fmla="*/ 57 h 173"/>
                <a:gd name="T4" fmla="*/ 61 w 1745"/>
                <a:gd name="T5" fmla="*/ 52 h 173"/>
                <a:gd name="T6" fmla="*/ 72 w 1745"/>
                <a:gd name="T7" fmla="*/ 48 h 173"/>
                <a:gd name="T8" fmla="*/ 84 w 1745"/>
                <a:gd name="T9" fmla="*/ 44 h 173"/>
                <a:gd name="T10" fmla="*/ 181 w 1745"/>
                <a:gd name="T11" fmla="*/ 46 h 173"/>
                <a:gd name="T12" fmla="*/ 207 w 1745"/>
                <a:gd name="T13" fmla="*/ 50 h 173"/>
                <a:gd name="T14" fmla="*/ 222 w 1745"/>
                <a:gd name="T15" fmla="*/ 55 h 173"/>
                <a:gd name="T16" fmla="*/ 245 w 1745"/>
                <a:gd name="T17" fmla="*/ 56 h 173"/>
                <a:gd name="T18" fmla="*/ 266 w 1745"/>
                <a:gd name="T19" fmla="*/ 54 h 173"/>
                <a:gd name="T20" fmla="*/ 285 w 1745"/>
                <a:gd name="T21" fmla="*/ 50 h 173"/>
                <a:gd name="T22" fmla="*/ 300 w 1745"/>
                <a:gd name="T23" fmla="*/ 44 h 173"/>
                <a:gd name="T24" fmla="*/ 330 w 1745"/>
                <a:gd name="T25" fmla="*/ 40 h 173"/>
                <a:gd name="T26" fmla="*/ 358 w 1745"/>
                <a:gd name="T27" fmla="*/ 41 h 173"/>
                <a:gd name="T28" fmla="*/ 378 w 1745"/>
                <a:gd name="T29" fmla="*/ 42 h 173"/>
                <a:gd name="T30" fmla="*/ 418 w 1745"/>
                <a:gd name="T31" fmla="*/ 42 h 173"/>
                <a:gd name="T32" fmla="*/ 450 w 1745"/>
                <a:gd name="T33" fmla="*/ 40 h 173"/>
                <a:gd name="T34" fmla="*/ 456 w 1745"/>
                <a:gd name="T35" fmla="*/ 38 h 173"/>
                <a:gd name="T36" fmla="*/ 464 w 1745"/>
                <a:gd name="T37" fmla="*/ 38 h 173"/>
                <a:gd name="T38" fmla="*/ 481 w 1745"/>
                <a:gd name="T39" fmla="*/ 43 h 173"/>
                <a:gd name="T40" fmla="*/ 503 w 1745"/>
                <a:gd name="T41" fmla="*/ 45 h 173"/>
                <a:gd name="T42" fmla="*/ 525 w 1745"/>
                <a:gd name="T43" fmla="*/ 43 h 173"/>
                <a:gd name="T44" fmla="*/ 544 w 1745"/>
                <a:gd name="T45" fmla="*/ 38 h 173"/>
                <a:gd name="T46" fmla="*/ 551 w 1745"/>
                <a:gd name="T47" fmla="*/ 32 h 173"/>
                <a:gd name="T48" fmla="*/ 573 w 1745"/>
                <a:gd name="T49" fmla="*/ 30 h 173"/>
                <a:gd name="T50" fmla="*/ 582 w 1745"/>
                <a:gd name="T51" fmla="*/ 25 h 173"/>
                <a:gd name="T52" fmla="*/ 569 w 1745"/>
                <a:gd name="T53" fmla="*/ 16 h 173"/>
                <a:gd name="T54" fmla="*/ 531 w 1745"/>
                <a:gd name="T55" fmla="*/ 12 h 173"/>
                <a:gd name="T56" fmla="*/ 515 w 1745"/>
                <a:gd name="T57" fmla="*/ 4 h 173"/>
                <a:gd name="T58" fmla="*/ 481 w 1745"/>
                <a:gd name="T59" fmla="*/ 0 h 173"/>
                <a:gd name="T60" fmla="*/ 458 w 1745"/>
                <a:gd name="T61" fmla="*/ 1 h 173"/>
                <a:gd name="T62" fmla="*/ 444 w 1745"/>
                <a:gd name="T63" fmla="*/ 6 h 173"/>
                <a:gd name="T64" fmla="*/ 437 w 1745"/>
                <a:gd name="T65" fmla="*/ 10 h 173"/>
                <a:gd name="T66" fmla="*/ 414 w 1745"/>
                <a:gd name="T67" fmla="*/ 13 h 173"/>
                <a:gd name="T68" fmla="*/ 386 w 1745"/>
                <a:gd name="T69" fmla="*/ 16 h 173"/>
                <a:gd name="T70" fmla="*/ 373 w 1745"/>
                <a:gd name="T71" fmla="*/ 20 h 173"/>
                <a:gd name="T72" fmla="*/ 311 w 1745"/>
                <a:gd name="T73" fmla="*/ 19 h 173"/>
                <a:gd name="T74" fmla="*/ 298 w 1745"/>
                <a:gd name="T75" fmla="*/ 14 h 173"/>
                <a:gd name="T76" fmla="*/ 276 w 1745"/>
                <a:gd name="T77" fmla="*/ 6 h 173"/>
                <a:gd name="T78" fmla="*/ 237 w 1745"/>
                <a:gd name="T79" fmla="*/ 5 h 173"/>
                <a:gd name="T80" fmla="*/ 216 w 1745"/>
                <a:gd name="T81" fmla="*/ 8 h 173"/>
                <a:gd name="T82" fmla="*/ 205 w 1745"/>
                <a:gd name="T83" fmla="*/ 13 h 173"/>
                <a:gd name="T84" fmla="*/ 195 w 1745"/>
                <a:gd name="T85" fmla="*/ 18 h 173"/>
                <a:gd name="T86" fmla="*/ 177 w 1745"/>
                <a:gd name="T87" fmla="*/ 22 h 173"/>
                <a:gd name="T88" fmla="*/ 120 w 1745"/>
                <a:gd name="T89" fmla="*/ 23 h 173"/>
                <a:gd name="T90" fmla="*/ 99 w 1745"/>
                <a:gd name="T91" fmla="*/ 21 h 173"/>
                <a:gd name="T92" fmla="*/ 74 w 1745"/>
                <a:gd name="T93" fmla="*/ 18 h 173"/>
                <a:gd name="T94" fmla="*/ 61 w 1745"/>
                <a:gd name="T95" fmla="*/ 14 h 173"/>
                <a:gd name="T96" fmla="*/ 25 w 1745"/>
                <a:gd name="T97" fmla="*/ 7 h 173"/>
                <a:gd name="T98" fmla="*/ 6 w 1745"/>
                <a:gd name="T99" fmla="*/ 14 h 173"/>
                <a:gd name="T100" fmla="*/ 1 w 1745"/>
                <a:gd name="T101" fmla="*/ 46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5"/>
                <a:gd name="T154" fmla="*/ 0 h 173"/>
                <a:gd name="T155" fmla="*/ 1745 w 1745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5" h="173">
                  <a:moveTo>
                    <a:pt x="27" y="173"/>
                  </a:moveTo>
                  <a:lnTo>
                    <a:pt x="29" y="173"/>
                  </a:lnTo>
                  <a:lnTo>
                    <a:pt x="33" y="173"/>
                  </a:lnTo>
                  <a:lnTo>
                    <a:pt x="41" y="173"/>
                  </a:lnTo>
                  <a:lnTo>
                    <a:pt x="51" y="173"/>
                  </a:lnTo>
                  <a:lnTo>
                    <a:pt x="62" y="172"/>
                  </a:lnTo>
                  <a:lnTo>
                    <a:pt x="75" y="172"/>
                  </a:lnTo>
                  <a:lnTo>
                    <a:pt x="90" y="171"/>
                  </a:lnTo>
                  <a:lnTo>
                    <a:pt x="104" y="170"/>
                  </a:lnTo>
                  <a:lnTo>
                    <a:pt x="118" y="169"/>
                  </a:lnTo>
                  <a:lnTo>
                    <a:pt x="134" y="167"/>
                  </a:lnTo>
                  <a:lnTo>
                    <a:pt x="148" y="165"/>
                  </a:lnTo>
                  <a:lnTo>
                    <a:pt x="161" y="162"/>
                  </a:lnTo>
                  <a:lnTo>
                    <a:pt x="173" y="158"/>
                  </a:lnTo>
                  <a:lnTo>
                    <a:pt x="182" y="155"/>
                  </a:lnTo>
                  <a:lnTo>
                    <a:pt x="190" y="151"/>
                  </a:lnTo>
                  <a:lnTo>
                    <a:pt x="195" y="146"/>
                  </a:lnTo>
                  <a:lnTo>
                    <a:pt x="201" y="145"/>
                  </a:lnTo>
                  <a:lnTo>
                    <a:pt x="208" y="144"/>
                  </a:lnTo>
                  <a:lnTo>
                    <a:pt x="217" y="142"/>
                  </a:lnTo>
                  <a:lnTo>
                    <a:pt x="226" y="140"/>
                  </a:lnTo>
                  <a:lnTo>
                    <a:pt x="236" y="139"/>
                  </a:lnTo>
                  <a:lnTo>
                    <a:pt x="244" y="137"/>
                  </a:lnTo>
                  <a:lnTo>
                    <a:pt x="249" y="134"/>
                  </a:lnTo>
                  <a:lnTo>
                    <a:pt x="251" y="132"/>
                  </a:lnTo>
                  <a:lnTo>
                    <a:pt x="482" y="130"/>
                  </a:lnTo>
                  <a:lnTo>
                    <a:pt x="487" y="131"/>
                  </a:lnTo>
                  <a:lnTo>
                    <a:pt x="501" y="133"/>
                  </a:lnTo>
                  <a:lnTo>
                    <a:pt x="519" y="135"/>
                  </a:lnTo>
                  <a:lnTo>
                    <a:pt x="542" y="138"/>
                  </a:lnTo>
                  <a:lnTo>
                    <a:pt x="565" y="141"/>
                  </a:lnTo>
                  <a:lnTo>
                    <a:pt x="588" y="144"/>
                  </a:lnTo>
                  <a:lnTo>
                    <a:pt x="605" y="146"/>
                  </a:lnTo>
                  <a:lnTo>
                    <a:pt x="617" y="147"/>
                  </a:lnTo>
                  <a:lnTo>
                    <a:pt x="620" y="148"/>
                  </a:lnTo>
                  <a:lnTo>
                    <a:pt x="625" y="150"/>
                  </a:lnTo>
                  <a:lnTo>
                    <a:pt x="632" y="153"/>
                  </a:lnTo>
                  <a:lnTo>
                    <a:pt x="641" y="157"/>
                  </a:lnTo>
                  <a:lnTo>
                    <a:pt x="653" y="161"/>
                  </a:lnTo>
                  <a:lnTo>
                    <a:pt x="667" y="164"/>
                  </a:lnTo>
                  <a:lnTo>
                    <a:pt x="683" y="166"/>
                  </a:lnTo>
                  <a:lnTo>
                    <a:pt x="702" y="167"/>
                  </a:lnTo>
                  <a:lnTo>
                    <a:pt x="712" y="167"/>
                  </a:lnTo>
                  <a:lnTo>
                    <a:pt x="723" y="167"/>
                  </a:lnTo>
                  <a:lnTo>
                    <a:pt x="735" y="166"/>
                  </a:lnTo>
                  <a:lnTo>
                    <a:pt x="747" y="166"/>
                  </a:lnTo>
                  <a:lnTo>
                    <a:pt x="759" y="165"/>
                  </a:lnTo>
                  <a:lnTo>
                    <a:pt x="773" y="164"/>
                  </a:lnTo>
                  <a:lnTo>
                    <a:pt x="785" y="163"/>
                  </a:lnTo>
                  <a:lnTo>
                    <a:pt x="798" y="162"/>
                  </a:lnTo>
                  <a:lnTo>
                    <a:pt x="811" y="160"/>
                  </a:lnTo>
                  <a:lnTo>
                    <a:pt x="823" y="157"/>
                  </a:lnTo>
                  <a:lnTo>
                    <a:pt x="834" y="155"/>
                  </a:lnTo>
                  <a:lnTo>
                    <a:pt x="846" y="152"/>
                  </a:lnTo>
                  <a:lnTo>
                    <a:pt x="856" y="149"/>
                  </a:lnTo>
                  <a:lnTo>
                    <a:pt x="865" y="145"/>
                  </a:lnTo>
                  <a:lnTo>
                    <a:pt x="873" y="141"/>
                  </a:lnTo>
                  <a:lnTo>
                    <a:pt x="881" y="137"/>
                  </a:lnTo>
                  <a:lnTo>
                    <a:pt x="890" y="134"/>
                  </a:lnTo>
                  <a:lnTo>
                    <a:pt x="900" y="131"/>
                  </a:lnTo>
                  <a:lnTo>
                    <a:pt x="907" y="126"/>
                  </a:lnTo>
                  <a:lnTo>
                    <a:pt x="910" y="121"/>
                  </a:lnTo>
                  <a:lnTo>
                    <a:pt x="977" y="119"/>
                  </a:lnTo>
                  <a:lnTo>
                    <a:pt x="981" y="119"/>
                  </a:lnTo>
                  <a:lnTo>
                    <a:pt x="990" y="119"/>
                  </a:lnTo>
                  <a:lnTo>
                    <a:pt x="1006" y="119"/>
                  </a:lnTo>
                  <a:lnTo>
                    <a:pt x="1022" y="120"/>
                  </a:lnTo>
                  <a:lnTo>
                    <a:pt x="1041" y="120"/>
                  </a:lnTo>
                  <a:lnTo>
                    <a:pt x="1057" y="120"/>
                  </a:lnTo>
                  <a:lnTo>
                    <a:pt x="1072" y="121"/>
                  </a:lnTo>
                  <a:lnTo>
                    <a:pt x="1082" y="121"/>
                  </a:lnTo>
                  <a:lnTo>
                    <a:pt x="1088" y="121"/>
                  </a:lnTo>
                  <a:lnTo>
                    <a:pt x="1099" y="123"/>
                  </a:lnTo>
                  <a:lnTo>
                    <a:pt x="1114" y="123"/>
                  </a:lnTo>
                  <a:lnTo>
                    <a:pt x="1133" y="124"/>
                  </a:lnTo>
                  <a:lnTo>
                    <a:pt x="1155" y="124"/>
                  </a:lnTo>
                  <a:lnTo>
                    <a:pt x="1178" y="125"/>
                  </a:lnTo>
                  <a:lnTo>
                    <a:pt x="1203" y="125"/>
                  </a:lnTo>
                  <a:lnTo>
                    <a:pt x="1229" y="125"/>
                  </a:lnTo>
                  <a:lnTo>
                    <a:pt x="1253" y="125"/>
                  </a:lnTo>
                  <a:lnTo>
                    <a:pt x="1278" y="125"/>
                  </a:lnTo>
                  <a:lnTo>
                    <a:pt x="1300" y="124"/>
                  </a:lnTo>
                  <a:lnTo>
                    <a:pt x="1320" y="123"/>
                  </a:lnTo>
                  <a:lnTo>
                    <a:pt x="1337" y="121"/>
                  </a:lnTo>
                  <a:lnTo>
                    <a:pt x="1350" y="119"/>
                  </a:lnTo>
                  <a:lnTo>
                    <a:pt x="1357" y="116"/>
                  </a:lnTo>
                  <a:lnTo>
                    <a:pt x="1360" y="113"/>
                  </a:lnTo>
                  <a:lnTo>
                    <a:pt x="1361" y="113"/>
                  </a:lnTo>
                  <a:lnTo>
                    <a:pt x="1364" y="113"/>
                  </a:lnTo>
                  <a:lnTo>
                    <a:pt x="1368" y="113"/>
                  </a:lnTo>
                  <a:lnTo>
                    <a:pt x="1375" y="112"/>
                  </a:lnTo>
                  <a:lnTo>
                    <a:pt x="1380" y="112"/>
                  </a:lnTo>
                  <a:lnTo>
                    <a:pt x="1385" y="112"/>
                  </a:lnTo>
                  <a:lnTo>
                    <a:pt x="1389" y="112"/>
                  </a:lnTo>
                  <a:lnTo>
                    <a:pt x="1391" y="112"/>
                  </a:lnTo>
                  <a:lnTo>
                    <a:pt x="1397" y="113"/>
                  </a:lnTo>
                  <a:lnTo>
                    <a:pt x="1405" y="115"/>
                  </a:lnTo>
                  <a:lnTo>
                    <a:pt x="1416" y="118"/>
                  </a:lnTo>
                  <a:lnTo>
                    <a:pt x="1429" y="123"/>
                  </a:lnTo>
                  <a:lnTo>
                    <a:pt x="1443" y="127"/>
                  </a:lnTo>
                  <a:lnTo>
                    <a:pt x="1458" y="130"/>
                  </a:lnTo>
                  <a:lnTo>
                    <a:pt x="1474" y="132"/>
                  </a:lnTo>
                  <a:lnTo>
                    <a:pt x="1490" y="133"/>
                  </a:lnTo>
                  <a:lnTo>
                    <a:pt x="1499" y="133"/>
                  </a:lnTo>
                  <a:lnTo>
                    <a:pt x="1509" y="133"/>
                  </a:lnTo>
                  <a:lnTo>
                    <a:pt x="1520" y="132"/>
                  </a:lnTo>
                  <a:lnTo>
                    <a:pt x="1533" y="132"/>
                  </a:lnTo>
                  <a:lnTo>
                    <a:pt x="1546" y="131"/>
                  </a:lnTo>
                  <a:lnTo>
                    <a:pt x="1560" y="129"/>
                  </a:lnTo>
                  <a:lnTo>
                    <a:pt x="1574" y="127"/>
                  </a:lnTo>
                  <a:lnTo>
                    <a:pt x="1587" y="125"/>
                  </a:lnTo>
                  <a:lnTo>
                    <a:pt x="1600" y="123"/>
                  </a:lnTo>
                  <a:lnTo>
                    <a:pt x="1612" y="119"/>
                  </a:lnTo>
                  <a:lnTo>
                    <a:pt x="1622" y="116"/>
                  </a:lnTo>
                  <a:lnTo>
                    <a:pt x="1631" y="113"/>
                  </a:lnTo>
                  <a:lnTo>
                    <a:pt x="1640" y="109"/>
                  </a:lnTo>
                  <a:lnTo>
                    <a:pt x="1645" y="105"/>
                  </a:lnTo>
                  <a:lnTo>
                    <a:pt x="1648" y="100"/>
                  </a:lnTo>
                  <a:lnTo>
                    <a:pt x="1648" y="95"/>
                  </a:lnTo>
                  <a:lnTo>
                    <a:pt x="1651" y="94"/>
                  </a:lnTo>
                  <a:lnTo>
                    <a:pt x="1660" y="93"/>
                  </a:lnTo>
                  <a:lnTo>
                    <a:pt x="1674" y="91"/>
                  </a:lnTo>
                  <a:lnTo>
                    <a:pt x="1689" y="90"/>
                  </a:lnTo>
                  <a:lnTo>
                    <a:pt x="1704" y="89"/>
                  </a:lnTo>
                  <a:lnTo>
                    <a:pt x="1718" y="88"/>
                  </a:lnTo>
                  <a:lnTo>
                    <a:pt x="1728" y="87"/>
                  </a:lnTo>
                  <a:lnTo>
                    <a:pt x="1733" y="86"/>
                  </a:lnTo>
                  <a:lnTo>
                    <a:pt x="1736" y="83"/>
                  </a:lnTo>
                  <a:lnTo>
                    <a:pt x="1740" y="79"/>
                  </a:lnTo>
                  <a:lnTo>
                    <a:pt x="1744" y="74"/>
                  </a:lnTo>
                  <a:lnTo>
                    <a:pt x="1745" y="68"/>
                  </a:lnTo>
                  <a:lnTo>
                    <a:pt x="1744" y="63"/>
                  </a:lnTo>
                  <a:lnTo>
                    <a:pt x="1738" y="57"/>
                  </a:lnTo>
                  <a:lnTo>
                    <a:pt x="1726" y="53"/>
                  </a:lnTo>
                  <a:lnTo>
                    <a:pt x="1707" y="49"/>
                  </a:lnTo>
                  <a:lnTo>
                    <a:pt x="1613" y="49"/>
                  </a:lnTo>
                  <a:lnTo>
                    <a:pt x="1611" y="48"/>
                  </a:lnTo>
                  <a:lnTo>
                    <a:pt x="1607" y="45"/>
                  </a:lnTo>
                  <a:lnTo>
                    <a:pt x="1601" y="41"/>
                  </a:lnTo>
                  <a:lnTo>
                    <a:pt x="1593" y="37"/>
                  </a:lnTo>
                  <a:lnTo>
                    <a:pt x="1588" y="34"/>
                  </a:lnTo>
                  <a:lnTo>
                    <a:pt x="1580" y="29"/>
                  </a:lnTo>
                  <a:lnTo>
                    <a:pt x="1571" y="24"/>
                  </a:lnTo>
                  <a:lnTo>
                    <a:pt x="1558" y="19"/>
                  </a:lnTo>
                  <a:lnTo>
                    <a:pt x="1543" y="13"/>
                  </a:lnTo>
                  <a:lnTo>
                    <a:pt x="1525" y="8"/>
                  </a:lnTo>
                  <a:lnTo>
                    <a:pt x="1502" y="4"/>
                  </a:lnTo>
                  <a:lnTo>
                    <a:pt x="1476" y="1"/>
                  </a:lnTo>
                  <a:lnTo>
                    <a:pt x="1459" y="0"/>
                  </a:lnTo>
                  <a:lnTo>
                    <a:pt x="1441" y="0"/>
                  </a:lnTo>
                  <a:lnTo>
                    <a:pt x="1426" y="0"/>
                  </a:lnTo>
                  <a:lnTo>
                    <a:pt x="1412" y="1"/>
                  </a:lnTo>
                  <a:lnTo>
                    <a:pt x="1398" y="2"/>
                  </a:lnTo>
                  <a:lnTo>
                    <a:pt x="1385" y="3"/>
                  </a:lnTo>
                  <a:lnTo>
                    <a:pt x="1374" y="4"/>
                  </a:lnTo>
                  <a:lnTo>
                    <a:pt x="1362" y="6"/>
                  </a:lnTo>
                  <a:lnTo>
                    <a:pt x="1352" y="8"/>
                  </a:lnTo>
                  <a:lnTo>
                    <a:pt x="1344" y="12"/>
                  </a:lnTo>
                  <a:lnTo>
                    <a:pt x="1337" y="15"/>
                  </a:lnTo>
                  <a:lnTo>
                    <a:pt x="1330" y="18"/>
                  </a:lnTo>
                  <a:lnTo>
                    <a:pt x="1326" y="21"/>
                  </a:lnTo>
                  <a:lnTo>
                    <a:pt x="1322" y="24"/>
                  </a:lnTo>
                  <a:lnTo>
                    <a:pt x="1319" y="27"/>
                  </a:lnTo>
                  <a:lnTo>
                    <a:pt x="1317" y="30"/>
                  </a:lnTo>
                  <a:lnTo>
                    <a:pt x="1310" y="31"/>
                  </a:lnTo>
                  <a:lnTo>
                    <a:pt x="1299" y="32"/>
                  </a:lnTo>
                  <a:lnTo>
                    <a:pt x="1286" y="33"/>
                  </a:lnTo>
                  <a:lnTo>
                    <a:pt x="1272" y="34"/>
                  </a:lnTo>
                  <a:lnTo>
                    <a:pt x="1257" y="36"/>
                  </a:lnTo>
                  <a:lnTo>
                    <a:pt x="1240" y="38"/>
                  </a:lnTo>
                  <a:lnTo>
                    <a:pt x="1223" y="39"/>
                  </a:lnTo>
                  <a:lnTo>
                    <a:pt x="1205" y="41"/>
                  </a:lnTo>
                  <a:lnTo>
                    <a:pt x="1188" y="44"/>
                  </a:lnTo>
                  <a:lnTo>
                    <a:pt x="1172" y="47"/>
                  </a:lnTo>
                  <a:lnTo>
                    <a:pt x="1157" y="49"/>
                  </a:lnTo>
                  <a:lnTo>
                    <a:pt x="1144" y="51"/>
                  </a:lnTo>
                  <a:lnTo>
                    <a:pt x="1133" y="53"/>
                  </a:lnTo>
                  <a:lnTo>
                    <a:pt x="1124" y="56"/>
                  </a:lnTo>
                  <a:lnTo>
                    <a:pt x="1119" y="58"/>
                  </a:lnTo>
                  <a:lnTo>
                    <a:pt x="1117" y="60"/>
                  </a:lnTo>
                  <a:lnTo>
                    <a:pt x="960" y="61"/>
                  </a:lnTo>
                  <a:lnTo>
                    <a:pt x="958" y="61"/>
                  </a:lnTo>
                  <a:lnTo>
                    <a:pt x="950" y="60"/>
                  </a:lnTo>
                  <a:lnTo>
                    <a:pt x="941" y="58"/>
                  </a:lnTo>
                  <a:lnTo>
                    <a:pt x="931" y="57"/>
                  </a:lnTo>
                  <a:lnTo>
                    <a:pt x="920" y="55"/>
                  </a:lnTo>
                  <a:lnTo>
                    <a:pt x="909" y="52"/>
                  </a:lnTo>
                  <a:lnTo>
                    <a:pt x="901" y="50"/>
                  </a:lnTo>
                  <a:lnTo>
                    <a:pt x="896" y="47"/>
                  </a:lnTo>
                  <a:lnTo>
                    <a:pt x="893" y="43"/>
                  </a:lnTo>
                  <a:lnTo>
                    <a:pt x="887" y="38"/>
                  </a:lnTo>
                  <a:lnTo>
                    <a:pt x="879" y="33"/>
                  </a:lnTo>
                  <a:lnTo>
                    <a:pt x="866" y="27"/>
                  </a:lnTo>
                  <a:lnTo>
                    <a:pt x="850" y="21"/>
                  </a:lnTo>
                  <a:lnTo>
                    <a:pt x="828" y="17"/>
                  </a:lnTo>
                  <a:lnTo>
                    <a:pt x="799" y="14"/>
                  </a:lnTo>
                  <a:lnTo>
                    <a:pt x="765" y="14"/>
                  </a:lnTo>
                  <a:lnTo>
                    <a:pt x="745" y="14"/>
                  </a:lnTo>
                  <a:lnTo>
                    <a:pt x="728" y="15"/>
                  </a:lnTo>
                  <a:lnTo>
                    <a:pt x="711" y="16"/>
                  </a:lnTo>
                  <a:lnTo>
                    <a:pt x="697" y="17"/>
                  </a:lnTo>
                  <a:lnTo>
                    <a:pt x="682" y="19"/>
                  </a:lnTo>
                  <a:lnTo>
                    <a:pt x="670" y="20"/>
                  </a:lnTo>
                  <a:lnTo>
                    <a:pt x="660" y="22"/>
                  </a:lnTo>
                  <a:lnTo>
                    <a:pt x="649" y="24"/>
                  </a:lnTo>
                  <a:lnTo>
                    <a:pt x="640" y="26"/>
                  </a:lnTo>
                  <a:lnTo>
                    <a:pt x="632" y="29"/>
                  </a:lnTo>
                  <a:lnTo>
                    <a:pt x="625" y="32"/>
                  </a:lnTo>
                  <a:lnTo>
                    <a:pt x="619" y="35"/>
                  </a:lnTo>
                  <a:lnTo>
                    <a:pt x="614" y="38"/>
                  </a:lnTo>
                  <a:lnTo>
                    <a:pt x="608" y="41"/>
                  </a:lnTo>
                  <a:lnTo>
                    <a:pt x="604" y="45"/>
                  </a:lnTo>
                  <a:lnTo>
                    <a:pt x="600" y="50"/>
                  </a:lnTo>
                  <a:lnTo>
                    <a:pt x="594" y="52"/>
                  </a:lnTo>
                  <a:lnTo>
                    <a:pt x="586" y="54"/>
                  </a:lnTo>
                  <a:lnTo>
                    <a:pt x="573" y="56"/>
                  </a:lnTo>
                  <a:lnTo>
                    <a:pt x="561" y="58"/>
                  </a:lnTo>
                  <a:lnTo>
                    <a:pt x="550" y="61"/>
                  </a:lnTo>
                  <a:lnTo>
                    <a:pt x="540" y="63"/>
                  </a:lnTo>
                  <a:lnTo>
                    <a:pt x="531" y="66"/>
                  </a:lnTo>
                  <a:lnTo>
                    <a:pt x="528" y="69"/>
                  </a:lnTo>
                  <a:lnTo>
                    <a:pt x="375" y="71"/>
                  </a:lnTo>
                  <a:lnTo>
                    <a:pt x="373" y="71"/>
                  </a:lnTo>
                  <a:lnTo>
                    <a:pt x="369" y="70"/>
                  </a:lnTo>
                  <a:lnTo>
                    <a:pt x="361" y="69"/>
                  </a:lnTo>
                  <a:lnTo>
                    <a:pt x="352" y="68"/>
                  </a:lnTo>
                  <a:lnTo>
                    <a:pt x="339" y="67"/>
                  </a:lnTo>
                  <a:lnTo>
                    <a:pt x="326" y="66"/>
                  </a:lnTo>
                  <a:lnTo>
                    <a:pt x="312" y="64"/>
                  </a:lnTo>
                  <a:lnTo>
                    <a:pt x="296" y="62"/>
                  </a:lnTo>
                  <a:lnTo>
                    <a:pt x="280" y="61"/>
                  </a:lnTo>
                  <a:lnTo>
                    <a:pt x="264" y="59"/>
                  </a:lnTo>
                  <a:lnTo>
                    <a:pt x="249" y="57"/>
                  </a:lnTo>
                  <a:lnTo>
                    <a:pt x="234" y="55"/>
                  </a:lnTo>
                  <a:lnTo>
                    <a:pt x="221" y="54"/>
                  </a:lnTo>
                  <a:lnTo>
                    <a:pt x="210" y="52"/>
                  </a:lnTo>
                  <a:lnTo>
                    <a:pt x="200" y="51"/>
                  </a:lnTo>
                  <a:lnTo>
                    <a:pt x="192" y="50"/>
                  </a:lnTo>
                  <a:lnTo>
                    <a:pt x="188" y="48"/>
                  </a:lnTo>
                  <a:lnTo>
                    <a:pt x="182" y="43"/>
                  </a:lnTo>
                  <a:lnTo>
                    <a:pt x="172" y="38"/>
                  </a:lnTo>
                  <a:lnTo>
                    <a:pt x="158" y="32"/>
                  </a:lnTo>
                  <a:lnTo>
                    <a:pt x="138" y="27"/>
                  </a:lnTo>
                  <a:lnTo>
                    <a:pt x="111" y="23"/>
                  </a:lnTo>
                  <a:lnTo>
                    <a:pt x="7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7" y="42"/>
                  </a:lnTo>
                  <a:lnTo>
                    <a:pt x="11" y="53"/>
                  </a:lnTo>
                  <a:lnTo>
                    <a:pt x="5" y="66"/>
                  </a:lnTo>
                  <a:lnTo>
                    <a:pt x="1" y="82"/>
                  </a:lnTo>
                  <a:lnTo>
                    <a:pt x="0" y="102"/>
                  </a:lnTo>
                  <a:lnTo>
                    <a:pt x="4" y="137"/>
                  </a:lnTo>
                  <a:lnTo>
                    <a:pt x="14" y="158"/>
                  </a:lnTo>
                  <a:lnTo>
                    <a:pt x="23" y="170"/>
                  </a:lnTo>
                  <a:lnTo>
                    <a:pt x="27" y="173"/>
                  </a:lnTo>
                  <a:close/>
                </a:path>
              </a:pathLst>
            </a:custGeom>
            <a:solidFill>
              <a:srgbClr val="A0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99" name="Freeform 30"/>
            <p:cNvSpPr>
              <a:spLocks/>
            </p:cNvSpPr>
            <p:nvPr/>
          </p:nvSpPr>
          <p:spPr bwMode="auto">
            <a:xfrm>
              <a:off x="3047" y="2478"/>
              <a:ext cx="573" cy="48"/>
            </a:xfrm>
            <a:custGeom>
              <a:avLst/>
              <a:gdLst>
                <a:gd name="T0" fmla="*/ 25 w 1717"/>
                <a:gd name="T1" fmla="*/ 47 h 145"/>
                <a:gd name="T2" fmla="*/ 59 w 1717"/>
                <a:gd name="T3" fmla="*/ 42 h 145"/>
                <a:gd name="T4" fmla="*/ 69 w 1717"/>
                <a:gd name="T5" fmla="*/ 38 h 145"/>
                <a:gd name="T6" fmla="*/ 80 w 1717"/>
                <a:gd name="T7" fmla="*/ 37 h 145"/>
                <a:gd name="T8" fmla="*/ 163 w 1717"/>
                <a:gd name="T9" fmla="*/ 36 h 145"/>
                <a:gd name="T10" fmla="*/ 193 w 1717"/>
                <a:gd name="T11" fmla="*/ 38 h 145"/>
                <a:gd name="T12" fmla="*/ 204 w 1717"/>
                <a:gd name="T13" fmla="*/ 40 h 145"/>
                <a:gd name="T14" fmla="*/ 217 w 1717"/>
                <a:gd name="T15" fmla="*/ 45 h 145"/>
                <a:gd name="T16" fmla="*/ 235 w 1717"/>
                <a:gd name="T17" fmla="*/ 46 h 145"/>
                <a:gd name="T18" fmla="*/ 250 w 1717"/>
                <a:gd name="T19" fmla="*/ 45 h 145"/>
                <a:gd name="T20" fmla="*/ 266 w 1717"/>
                <a:gd name="T21" fmla="*/ 44 h 145"/>
                <a:gd name="T22" fmla="*/ 280 w 1717"/>
                <a:gd name="T23" fmla="*/ 41 h 145"/>
                <a:gd name="T24" fmla="*/ 292 w 1717"/>
                <a:gd name="T25" fmla="*/ 37 h 145"/>
                <a:gd name="T26" fmla="*/ 315 w 1717"/>
                <a:gd name="T27" fmla="*/ 33 h 145"/>
                <a:gd name="T28" fmla="*/ 330 w 1717"/>
                <a:gd name="T29" fmla="*/ 33 h 145"/>
                <a:gd name="T30" fmla="*/ 342 w 1717"/>
                <a:gd name="T31" fmla="*/ 34 h 145"/>
                <a:gd name="T32" fmla="*/ 364 w 1717"/>
                <a:gd name="T33" fmla="*/ 34 h 145"/>
                <a:gd name="T34" fmla="*/ 398 w 1717"/>
                <a:gd name="T35" fmla="*/ 33 h 145"/>
                <a:gd name="T36" fmla="*/ 428 w 1717"/>
                <a:gd name="T37" fmla="*/ 32 h 145"/>
                <a:gd name="T38" fmla="*/ 438 w 1717"/>
                <a:gd name="T39" fmla="*/ 31 h 145"/>
                <a:gd name="T40" fmla="*/ 448 w 1717"/>
                <a:gd name="T41" fmla="*/ 31 h 145"/>
                <a:gd name="T42" fmla="*/ 461 w 1717"/>
                <a:gd name="T43" fmla="*/ 36 h 145"/>
                <a:gd name="T44" fmla="*/ 479 w 1717"/>
                <a:gd name="T45" fmla="*/ 38 h 145"/>
                <a:gd name="T46" fmla="*/ 497 w 1717"/>
                <a:gd name="T47" fmla="*/ 38 h 145"/>
                <a:gd name="T48" fmla="*/ 516 w 1717"/>
                <a:gd name="T49" fmla="*/ 36 h 145"/>
                <a:gd name="T50" fmla="*/ 531 w 1717"/>
                <a:gd name="T51" fmla="*/ 32 h 145"/>
                <a:gd name="T52" fmla="*/ 536 w 1717"/>
                <a:gd name="T53" fmla="*/ 28 h 145"/>
                <a:gd name="T54" fmla="*/ 556 w 1717"/>
                <a:gd name="T55" fmla="*/ 27 h 145"/>
                <a:gd name="T56" fmla="*/ 569 w 1717"/>
                <a:gd name="T57" fmla="*/ 25 h 145"/>
                <a:gd name="T58" fmla="*/ 573 w 1717"/>
                <a:gd name="T59" fmla="*/ 18 h 145"/>
                <a:gd name="T60" fmla="*/ 529 w 1717"/>
                <a:gd name="T61" fmla="*/ 13 h 145"/>
                <a:gd name="T62" fmla="*/ 524 w 1717"/>
                <a:gd name="T63" fmla="*/ 9 h 145"/>
                <a:gd name="T64" fmla="*/ 511 w 1717"/>
                <a:gd name="T65" fmla="*/ 4 h 145"/>
                <a:gd name="T66" fmla="*/ 484 w 1717"/>
                <a:gd name="T67" fmla="*/ 0 h 145"/>
                <a:gd name="T68" fmla="*/ 463 w 1717"/>
                <a:gd name="T69" fmla="*/ 0 h 145"/>
                <a:gd name="T70" fmla="*/ 447 w 1717"/>
                <a:gd name="T71" fmla="*/ 3 h 145"/>
                <a:gd name="T72" fmla="*/ 437 w 1717"/>
                <a:gd name="T73" fmla="*/ 6 h 145"/>
                <a:gd name="T74" fmla="*/ 434 w 1717"/>
                <a:gd name="T75" fmla="*/ 11 h 145"/>
                <a:gd name="T76" fmla="*/ 421 w 1717"/>
                <a:gd name="T77" fmla="*/ 12 h 145"/>
                <a:gd name="T78" fmla="*/ 398 w 1717"/>
                <a:gd name="T79" fmla="*/ 14 h 145"/>
                <a:gd name="T80" fmla="*/ 376 w 1717"/>
                <a:gd name="T81" fmla="*/ 15 h 145"/>
                <a:gd name="T82" fmla="*/ 367 w 1717"/>
                <a:gd name="T83" fmla="*/ 17 h 145"/>
                <a:gd name="T84" fmla="*/ 309 w 1717"/>
                <a:gd name="T85" fmla="*/ 17 h 145"/>
                <a:gd name="T86" fmla="*/ 295 w 1717"/>
                <a:gd name="T87" fmla="*/ 15 h 145"/>
                <a:gd name="T88" fmla="*/ 289 w 1717"/>
                <a:gd name="T89" fmla="*/ 11 h 145"/>
                <a:gd name="T90" fmla="*/ 263 w 1717"/>
                <a:gd name="T91" fmla="*/ 4 h 145"/>
                <a:gd name="T92" fmla="*/ 220 w 1717"/>
                <a:gd name="T93" fmla="*/ 6 h 145"/>
                <a:gd name="T94" fmla="*/ 200 w 1717"/>
                <a:gd name="T95" fmla="*/ 14 h 145"/>
                <a:gd name="T96" fmla="*/ 190 w 1717"/>
                <a:gd name="T97" fmla="*/ 17 h 145"/>
                <a:gd name="T98" fmla="*/ 175 w 1717"/>
                <a:gd name="T99" fmla="*/ 19 h 145"/>
                <a:gd name="T100" fmla="*/ 122 w 1717"/>
                <a:gd name="T101" fmla="*/ 20 h 145"/>
                <a:gd name="T102" fmla="*/ 106 w 1717"/>
                <a:gd name="T103" fmla="*/ 19 h 145"/>
                <a:gd name="T104" fmla="*/ 84 w 1717"/>
                <a:gd name="T105" fmla="*/ 18 h 145"/>
                <a:gd name="T106" fmla="*/ 67 w 1717"/>
                <a:gd name="T107" fmla="*/ 17 h 145"/>
                <a:gd name="T108" fmla="*/ 60 w 1717"/>
                <a:gd name="T109" fmla="*/ 15 h 145"/>
                <a:gd name="T110" fmla="*/ 37 w 1717"/>
                <a:gd name="T111" fmla="*/ 7 h 145"/>
                <a:gd name="T112" fmla="*/ 5 w 1717"/>
                <a:gd name="T113" fmla="*/ 12 h 145"/>
                <a:gd name="T114" fmla="*/ 4 w 1717"/>
                <a:gd name="T115" fmla="*/ 44 h 1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7"/>
                <a:gd name="T175" fmla="*/ 0 h 145"/>
                <a:gd name="T176" fmla="*/ 1717 w 1717"/>
                <a:gd name="T177" fmla="*/ 145 h 1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7" h="145">
                  <a:moveTo>
                    <a:pt x="25" y="145"/>
                  </a:moveTo>
                  <a:lnTo>
                    <a:pt x="31" y="145"/>
                  </a:lnTo>
                  <a:lnTo>
                    <a:pt x="49" y="145"/>
                  </a:lnTo>
                  <a:lnTo>
                    <a:pt x="74" y="143"/>
                  </a:lnTo>
                  <a:lnTo>
                    <a:pt x="103" y="141"/>
                  </a:lnTo>
                  <a:lnTo>
                    <a:pt x="132" y="138"/>
                  </a:lnTo>
                  <a:lnTo>
                    <a:pt x="159" y="133"/>
                  </a:lnTo>
                  <a:lnTo>
                    <a:pt x="178" y="127"/>
                  </a:lnTo>
                  <a:lnTo>
                    <a:pt x="188" y="118"/>
                  </a:lnTo>
                  <a:lnTo>
                    <a:pt x="193" y="118"/>
                  </a:lnTo>
                  <a:lnTo>
                    <a:pt x="199" y="117"/>
                  </a:lnTo>
                  <a:lnTo>
                    <a:pt x="207" y="116"/>
                  </a:lnTo>
                  <a:lnTo>
                    <a:pt x="216" y="115"/>
                  </a:lnTo>
                  <a:lnTo>
                    <a:pt x="225" y="114"/>
                  </a:lnTo>
                  <a:lnTo>
                    <a:pt x="234" y="113"/>
                  </a:lnTo>
                  <a:lnTo>
                    <a:pt x="239" y="112"/>
                  </a:lnTo>
                  <a:lnTo>
                    <a:pt x="241" y="111"/>
                  </a:lnTo>
                  <a:lnTo>
                    <a:pt x="470" y="109"/>
                  </a:lnTo>
                  <a:lnTo>
                    <a:pt x="475" y="109"/>
                  </a:lnTo>
                  <a:lnTo>
                    <a:pt x="489" y="110"/>
                  </a:lnTo>
                  <a:lnTo>
                    <a:pt x="510" y="112"/>
                  </a:lnTo>
                  <a:lnTo>
                    <a:pt x="534" y="113"/>
                  </a:lnTo>
                  <a:lnTo>
                    <a:pt x="557" y="114"/>
                  </a:lnTo>
                  <a:lnTo>
                    <a:pt x="579" y="116"/>
                  </a:lnTo>
                  <a:lnTo>
                    <a:pt x="596" y="117"/>
                  </a:lnTo>
                  <a:lnTo>
                    <a:pt x="604" y="117"/>
                  </a:lnTo>
                  <a:lnTo>
                    <a:pt x="607" y="118"/>
                  </a:lnTo>
                  <a:lnTo>
                    <a:pt x="611" y="120"/>
                  </a:lnTo>
                  <a:lnTo>
                    <a:pt x="617" y="124"/>
                  </a:lnTo>
                  <a:lnTo>
                    <a:pt x="625" y="128"/>
                  </a:lnTo>
                  <a:lnTo>
                    <a:pt x="636" y="132"/>
                  </a:lnTo>
                  <a:lnTo>
                    <a:pt x="649" y="136"/>
                  </a:lnTo>
                  <a:lnTo>
                    <a:pt x="665" y="138"/>
                  </a:lnTo>
                  <a:lnTo>
                    <a:pt x="684" y="139"/>
                  </a:lnTo>
                  <a:lnTo>
                    <a:pt x="693" y="139"/>
                  </a:lnTo>
                  <a:lnTo>
                    <a:pt x="703" y="139"/>
                  </a:lnTo>
                  <a:lnTo>
                    <a:pt x="713" y="139"/>
                  </a:lnTo>
                  <a:lnTo>
                    <a:pt x="725" y="139"/>
                  </a:lnTo>
                  <a:lnTo>
                    <a:pt x="736" y="138"/>
                  </a:lnTo>
                  <a:lnTo>
                    <a:pt x="748" y="137"/>
                  </a:lnTo>
                  <a:lnTo>
                    <a:pt x="760" y="137"/>
                  </a:lnTo>
                  <a:lnTo>
                    <a:pt x="772" y="135"/>
                  </a:lnTo>
                  <a:lnTo>
                    <a:pt x="784" y="134"/>
                  </a:lnTo>
                  <a:lnTo>
                    <a:pt x="797" y="133"/>
                  </a:lnTo>
                  <a:lnTo>
                    <a:pt x="808" y="131"/>
                  </a:lnTo>
                  <a:lnTo>
                    <a:pt x="819" y="129"/>
                  </a:lnTo>
                  <a:lnTo>
                    <a:pt x="829" y="127"/>
                  </a:lnTo>
                  <a:lnTo>
                    <a:pt x="839" y="125"/>
                  </a:lnTo>
                  <a:lnTo>
                    <a:pt x="848" y="123"/>
                  </a:lnTo>
                  <a:lnTo>
                    <a:pt x="856" y="120"/>
                  </a:lnTo>
                  <a:lnTo>
                    <a:pt x="866" y="116"/>
                  </a:lnTo>
                  <a:lnTo>
                    <a:pt x="875" y="112"/>
                  </a:lnTo>
                  <a:lnTo>
                    <a:pt x="881" y="108"/>
                  </a:lnTo>
                  <a:lnTo>
                    <a:pt x="884" y="102"/>
                  </a:lnTo>
                  <a:lnTo>
                    <a:pt x="940" y="100"/>
                  </a:lnTo>
                  <a:lnTo>
                    <a:pt x="943" y="100"/>
                  </a:lnTo>
                  <a:lnTo>
                    <a:pt x="952" y="100"/>
                  </a:lnTo>
                  <a:lnTo>
                    <a:pt x="963" y="100"/>
                  </a:lnTo>
                  <a:lnTo>
                    <a:pt x="976" y="101"/>
                  </a:lnTo>
                  <a:lnTo>
                    <a:pt x="990" y="101"/>
                  </a:lnTo>
                  <a:lnTo>
                    <a:pt x="1002" y="101"/>
                  </a:lnTo>
                  <a:lnTo>
                    <a:pt x="1012" y="102"/>
                  </a:lnTo>
                  <a:lnTo>
                    <a:pt x="1018" y="102"/>
                  </a:lnTo>
                  <a:lnTo>
                    <a:pt x="1024" y="102"/>
                  </a:lnTo>
                  <a:lnTo>
                    <a:pt x="1034" y="102"/>
                  </a:lnTo>
                  <a:lnTo>
                    <a:pt x="1049" y="102"/>
                  </a:lnTo>
                  <a:lnTo>
                    <a:pt x="1068" y="102"/>
                  </a:lnTo>
                  <a:lnTo>
                    <a:pt x="1090" y="102"/>
                  </a:lnTo>
                  <a:lnTo>
                    <a:pt x="1115" y="102"/>
                  </a:lnTo>
                  <a:lnTo>
                    <a:pt x="1141" y="101"/>
                  </a:lnTo>
                  <a:lnTo>
                    <a:pt x="1167" y="101"/>
                  </a:lnTo>
                  <a:lnTo>
                    <a:pt x="1194" y="100"/>
                  </a:lnTo>
                  <a:lnTo>
                    <a:pt x="1220" y="100"/>
                  </a:lnTo>
                  <a:lnTo>
                    <a:pt x="1244" y="99"/>
                  </a:lnTo>
                  <a:lnTo>
                    <a:pt x="1265" y="98"/>
                  </a:lnTo>
                  <a:lnTo>
                    <a:pt x="1283" y="97"/>
                  </a:lnTo>
                  <a:lnTo>
                    <a:pt x="1297" y="96"/>
                  </a:lnTo>
                  <a:lnTo>
                    <a:pt x="1306" y="95"/>
                  </a:lnTo>
                  <a:lnTo>
                    <a:pt x="1309" y="93"/>
                  </a:lnTo>
                  <a:lnTo>
                    <a:pt x="1313" y="93"/>
                  </a:lnTo>
                  <a:lnTo>
                    <a:pt x="1323" y="92"/>
                  </a:lnTo>
                  <a:lnTo>
                    <a:pt x="1334" y="92"/>
                  </a:lnTo>
                  <a:lnTo>
                    <a:pt x="1339" y="92"/>
                  </a:lnTo>
                  <a:lnTo>
                    <a:pt x="1342" y="93"/>
                  </a:lnTo>
                  <a:lnTo>
                    <a:pt x="1348" y="95"/>
                  </a:lnTo>
                  <a:lnTo>
                    <a:pt x="1357" y="99"/>
                  </a:lnTo>
                  <a:lnTo>
                    <a:pt x="1368" y="103"/>
                  </a:lnTo>
                  <a:lnTo>
                    <a:pt x="1380" y="108"/>
                  </a:lnTo>
                  <a:lnTo>
                    <a:pt x="1394" y="112"/>
                  </a:lnTo>
                  <a:lnTo>
                    <a:pt x="1411" y="115"/>
                  </a:lnTo>
                  <a:lnTo>
                    <a:pt x="1427" y="116"/>
                  </a:lnTo>
                  <a:lnTo>
                    <a:pt x="1436" y="116"/>
                  </a:lnTo>
                  <a:lnTo>
                    <a:pt x="1448" y="116"/>
                  </a:lnTo>
                  <a:lnTo>
                    <a:pt x="1460" y="116"/>
                  </a:lnTo>
                  <a:lnTo>
                    <a:pt x="1474" y="115"/>
                  </a:lnTo>
                  <a:lnTo>
                    <a:pt x="1489" y="115"/>
                  </a:lnTo>
                  <a:lnTo>
                    <a:pt x="1503" y="114"/>
                  </a:lnTo>
                  <a:lnTo>
                    <a:pt x="1519" y="113"/>
                  </a:lnTo>
                  <a:lnTo>
                    <a:pt x="1533" y="111"/>
                  </a:lnTo>
                  <a:lnTo>
                    <a:pt x="1547" y="109"/>
                  </a:lnTo>
                  <a:lnTo>
                    <a:pt x="1561" y="106"/>
                  </a:lnTo>
                  <a:lnTo>
                    <a:pt x="1572" y="103"/>
                  </a:lnTo>
                  <a:lnTo>
                    <a:pt x="1582" y="100"/>
                  </a:lnTo>
                  <a:lnTo>
                    <a:pt x="1591" y="97"/>
                  </a:lnTo>
                  <a:lnTo>
                    <a:pt x="1597" y="93"/>
                  </a:lnTo>
                  <a:lnTo>
                    <a:pt x="1601" y="89"/>
                  </a:lnTo>
                  <a:lnTo>
                    <a:pt x="1601" y="84"/>
                  </a:lnTo>
                  <a:lnTo>
                    <a:pt x="1605" y="84"/>
                  </a:lnTo>
                  <a:lnTo>
                    <a:pt x="1615" y="83"/>
                  </a:lnTo>
                  <a:lnTo>
                    <a:pt x="1630" y="83"/>
                  </a:lnTo>
                  <a:lnTo>
                    <a:pt x="1648" y="82"/>
                  </a:lnTo>
                  <a:lnTo>
                    <a:pt x="1666" y="81"/>
                  </a:lnTo>
                  <a:lnTo>
                    <a:pt x="1682" y="80"/>
                  </a:lnTo>
                  <a:lnTo>
                    <a:pt x="1694" y="80"/>
                  </a:lnTo>
                  <a:lnTo>
                    <a:pt x="1701" y="79"/>
                  </a:lnTo>
                  <a:lnTo>
                    <a:pt x="1706" y="77"/>
                  </a:lnTo>
                  <a:lnTo>
                    <a:pt x="1711" y="73"/>
                  </a:lnTo>
                  <a:lnTo>
                    <a:pt x="1715" y="67"/>
                  </a:lnTo>
                  <a:lnTo>
                    <a:pt x="1717" y="62"/>
                  </a:lnTo>
                  <a:lnTo>
                    <a:pt x="1716" y="55"/>
                  </a:lnTo>
                  <a:lnTo>
                    <a:pt x="1710" y="49"/>
                  </a:lnTo>
                  <a:lnTo>
                    <a:pt x="1697" y="44"/>
                  </a:lnTo>
                  <a:lnTo>
                    <a:pt x="1677" y="40"/>
                  </a:lnTo>
                  <a:lnTo>
                    <a:pt x="1586" y="40"/>
                  </a:lnTo>
                  <a:lnTo>
                    <a:pt x="1585" y="39"/>
                  </a:lnTo>
                  <a:lnTo>
                    <a:pt x="1582" y="36"/>
                  </a:lnTo>
                  <a:lnTo>
                    <a:pt x="1577" y="32"/>
                  </a:lnTo>
                  <a:lnTo>
                    <a:pt x="1569" y="27"/>
                  </a:lnTo>
                  <a:lnTo>
                    <a:pt x="1563" y="24"/>
                  </a:lnTo>
                  <a:lnTo>
                    <a:pt x="1555" y="20"/>
                  </a:lnTo>
                  <a:lnTo>
                    <a:pt x="1544" y="15"/>
                  </a:lnTo>
                  <a:lnTo>
                    <a:pt x="1532" y="11"/>
                  </a:lnTo>
                  <a:lnTo>
                    <a:pt x="1516" y="7"/>
                  </a:lnTo>
                  <a:lnTo>
                    <a:pt x="1498" y="4"/>
                  </a:lnTo>
                  <a:lnTo>
                    <a:pt x="1475" y="1"/>
                  </a:lnTo>
                  <a:lnTo>
                    <a:pt x="1451" y="0"/>
                  </a:lnTo>
                  <a:lnTo>
                    <a:pt x="1432" y="0"/>
                  </a:lnTo>
                  <a:lnTo>
                    <a:pt x="1416" y="0"/>
                  </a:lnTo>
                  <a:lnTo>
                    <a:pt x="1401" y="1"/>
                  </a:lnTo>
                  <a:lnTo>
                    <a:pt x="1386" y="1"/>
                  </a:lnTo>
                  <a:lnTo>
                    <a:pt x="1373" y="3"/>
                  </a:lnTo>
                  <a:lnTo>
                    <a:pt x="1361" y="4"/>
                  </a:lnTo>
                  <a:lnTo>
                    <a:pt x="1350" y="6"/>
                  </a:lnTo>
                  <a:lnTo>
                    <a:pt x="1340" y="8"/>
                  </a:lnTo>
                  <a:lnTo>
                    <a:pt x="1330" y="10"/>
                  </a:lnTo>
                  <a:lnTo>
                    <a:pt x="1321" y="13"/>
                  </a:lnTo>
                  <a:lnTo>
                    <a:pt x="1315" y="16"/>
                  </a:lnTo>
                  <a:lnTo>
                    <a:pt x="1310" y="19"/>
                  </a:lnTo>
                  <a:lnTo>
                    <a:pt x="1306" y="23"/>
                  </a:lnTo>
                  <a:lnTo>
                    <a:pt x="1303" y="26"/>
                  </a:lnTo>
                  <a:lnTo>
                    <a:pt x="1300" y="30"/>
                  </a:lnTo>
                  <a:lnTo>
                    <a:pt x="1299" y="34"/>
                  </a:lnTo>
                  <a:lnTo>
                    <a:pt x="1294" y="34"/>
                  </a:lnTo>
                  <a:lnTo>
                    <a:pt x="1285" y="35"/>
                  </a:lnTo>
                  <a:lnTo>
                    <a:pt x="1274" y="36"/>
                  </a:lnTo>
                  <a:lnTo>
                    <a:pt x="1261" y="37"/>
                  </a:lnTo>
                  <a:lnTo>
                    <a:pt x="1245" y="38"/>
                  </a:lnTo>
                  <a:lnTo>
                    <a:pt x="1228" y="39"/>
                  </a:lnTo>
                  <a:lnTo>
                    <a:pt x="1210" y="40"/>
                  </a:lnTo>
                  <a:lnTo>
                    <a:pt x="1193" y="41"/>
                  </a:lnTo>
                  <a:lnTo>
                    <a:pt x="1175" y="42"/>
                  </a:lnTo>
                  <a:lnTo>
                    <a:pt x="1157" y="43"/>
                  </a:lnTo>
                  <a:lnTo>
                    <a:pt x="1142" y="44"/>
                  </a:lnTo>
                  <a:lnTo>
                    <a:pt x="1127" y="46"/>
                  </a:lnTo>
                  <a:lnTo>
                    <a:pt x="1116" y="47"/>
                  </a:lnTo>
                  <a:lnTo>
                    <a:pt x="1107" y="48"/>
                  </a:lnTo>
                  <a:lnTo>
                    <a:pt x="1101" y="49"/>
                  </a:lnTo>
                  <a:lnTo>
                    <a:pt x="1099" y="50"/>
                  </a:lnTo>
                  <a:lnTo>
                    <a:pt x="944" y="51"/>
                  </a:lnTo>
                  <a:lnTo>
                    <a:pt x="941" y="51"/>
                  </a:lnTo>
                  <a:lnTo>
                    <a:pt x="935" y="50"/>
                  </a:lnTo>
                  <a:lnTo>
                    <a:pt x="925" y="50"/>
                  </a:lnTo>
                  <a:lnTo>
                    <a:pt x="914" y="49"/>
                  </a:lnTo>
                  <a:lnTo>
                    <a:pt x="901" y="48"/>
                  </a:lnTo>
                  <a:lnTo>
                    <a:pt x="891" y="47"/>
                  </a:lnTo>
                  <a:lnTo>
                    <a:pt x="883" y="46"/>
                  </a:lnTo>
                  <a:lnTo>
                    <a:pt x="879" y="45"/>
                  </a:lnTo>
                  <a:lnTo>
                    <a:pt x="877" y="43"/>
                  </a:lnTo>
                  <a:lnTo>
                    <a:pt x="873" y="39"/>
                  </a:lnTo>
                  <a:lnTo>
                    <a:pt x="865" y="34"/>
                  </a:lnTo>
                  <a:lnTo>
                    <a:pt x="854" y="27"/>
                  </a:lnTo>
                  <a:lnTo>
                    <a:pt x="838" y="21"/>
                  </a:lnTo>
                  <a:lnTo>
                    <a:pt x="816" y="16"/>
                  </a:lnTo>
                  <a:lnTo>
                    <a:pt x="788" y="13"/>
                  </a:lnTo>
                  <a:lnTo>
                    <a:pt x="752" y="13"/>
                  </a:lnTo>
                  <a:lnTo>
                    <a:pt x="715" y="14"/>
                  </a:lnTo>
                  <a:lnTo>
                    <a:pt x="685" y="16"/>
                  </a:lnTo>
                  <a:lnTo>
                    <a:pt x="659" y="19"/>
                  </a:lnTo>
                  <a:lnTo>
                    <a:pt x="638" y="23"/>
                  </a:lnTo>
                  <a:lnTo>
                    <a:pt x="622" y="28"/>
                  </a:lnTo>
                  <a:lnTo>
                    <a:pt x="610" y="35"/>
                  </a:lnTo>
                  <a:lnTo>
                    <a:pt x="600" y="41"/>
                  </a:lnTo>
                  <a:lnTo>
                    <a:pt x="594" y="49"/>
                  </a:lnTo>
                  <a:lnTo>
                    <a:pt x="590" y="50"/>
                  </a:lnTo>
                  <a:lnTo>
                    <a:pt x="581" y="51"/>
                  </a:lnTo>
                  <a:lnTo>
                    <a:pt x="570" y="52"/>
                  </a:lnTo>
                  <a:lnTo>
                    <a:pt x="557" y="53"/>
                  </a:lnTo>
                  <a:lnTo>
                    <a:pt x="545" y="55"/>
                  </a:lnTo>
                  <a:lnTo>
                    <a:pt x="534" y="56"/>
                  </a:lnTo>
                  <a:lnTo>
                    <a:pt x="525" y="58"/>
                  </a:lnTo>
                  <a:lnTo>
                    <a:pt x="522" y="59"/>
                  </a:lnTo>
                  <a:lnTo>
                    <a:pt x="373" y="60"/>
                  </a:lnTo>
                  <a:lnTo>
                    <a:pt x="371" y="60"/>
                  </a:lnTo>
                  <a:lnTo>
                    <a:pt x="366" y="60"/>
                  </a:lnTo>
                  <a:lnTo>
                    <a:pt x="358" y="59"/>
                  </a:lnTo>
                  <a:lnTo>
                    <a:pt x="347" y="59"/>
                  </a:lnTo>
                  <a:lnTo>
                    <a:pt x="333" y="58"/>
                  </a:lnTo>
                  <a:lnTo>
                    <a:pt x="319" y="58"/>
                  </a:lnTo>
                  <a:lnTo>
                    <a:pt x="302" y="57"/>
                  </a:lnTo>
                  <a:lnTo>
                    <a:pt x="286" y="56"/>
                  </a:lnTo>
                  <a:lnTo>
                    <a:pt x="270" y="55"/>
                  </a:lnTo>
                  <a:lnTo>
                    <a:pt x="253" y="54"/>
                  </a:lnTo>
                  <a:lnTo>
                    <a:pt x="238" y="54"/>
                  </a:lnTo>
                  <a:lnTo>
                    <a:pt x="223" y="53"/>
                  </a:lnTo>
                  <a:lnTo>
                    <a:pt x="210" y="52"/>
                  </a:lnTo>
                  <a:lnTo>
                    <a:pt x="200" y="51"/>
                  </a:lnTo>
                  <a:lnTo>
                    <a:pt x="193" y="51"/>
                  </a:lnTo>
                  <a:lnTo>
                    <a:pt x="187" y="50"/>
                  </a:lnTo>
                  <a:lnTo>
                    <a:pt x="185" y="48"/>
                  </a:lnTo>
                  <a:lnTo>
                    <a:pt x="180" y="44"/>
                  </a:lnTo>
                  <a:lnTo>
                    <a:pt x="172" y="38"/>
                  </a:lnTo>
                  <a:lnTo>
                    <a:pt x="159" y="30"/>
                  </a:lnTo>
                  <a:lnTo>
                    <a:pt x="139" y="25"/>
                  </a:lnTo>
                  <a:lnTo>
                    <a:pt x="112" y="21"/>
                  </a:lnTo>
                  <a:lnTo>
                    <a:pt x="77" y="19"/>
                  </a:lnTo>
                  <a:lnTo>
                    <a:pt x="30" y="21"/>
                  </a:lnTo>
                  <a:lnTo>
                    <a:pt x="25" y="25"/>
                  </a:lnTo>
                  <a:lnTo>
                    <a:pt x="16" y="37"/>
                  </a:lnTo>
                  <a:lnTo>
                    <a:pt x="6" y="56"/>
                  </a:lnTo>
                  <a:lnTo>
                    <a:pt x="0" y="86"/>
                  </a:lnTo>
                  <a:lnTo>
                    <a:pt x="5" y="115"/>
                  </a:lnTo>
                  <a:lnTo>
                    <a:pt x="13" y="132"/>
                  </a:lnTo>
                  <a:lnTo>
                    <a:pt x="21" y="141"/>
                  </a:lnTo>
                  <a:lnTo>
                    <a:pt x="25" y="145"/>
                  </a:lnTo>
                  <a:close/>
                </a:path>
              </a:pathLst>
            </a:custGeom>
            <a:solidFill>
              <a:srgbClr val="96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0" name="Freeform 31"/>
            <p:cNvSpPr>
              <a:spLocks/>
            </p:cNvSpPr>
            <p:nvPr/>
          </p:nvSpPr>
          <p:spPr bwMode="auto">
            <a:xfrm>
              <a:off x="3050" y="2482"/>
              <a:ext cx="562" cy="40"/>
            </a:xfrm>
            <a:custGeom>
              <a:avLst/>
              <a:gdLst>
                <a:gd name="T0" fmla="*/ 7 w 1686"/>
                <a:gd name="T1" fmla="*/ 8 h 118"/>
                <a:gd name="T2" fmla="*/ 1 w 1686"/>
                <a:gd name="T3" fmla="*/ 16 h 118"/>
                <a:gd name="T4" fmla="*/ 1 w 1686"/>
                <a:gd name="T5" fmla="*/ 32 h 118"/>
                <a:gd name="T6" fmla="*/ 6 w 1686"/>
                <a:gd name="T7" fmla="*/ 39 h 118"/>
                <a:gd name="T8" fmla="*/ 9 w 1686"/>
                <a:gd name="T9" fmla="*/ 40 h 118"/>
                <a:gd name="T10" fmla="*/ 24 w 1686"/>
                <a:gd name="T11" fmla="*/ 40 h 118"/>
                <a:gd name="T12" fmla="*/ 43 w 1686"/>
                <a:gd name="T13" fmla="*/ 38 h 118"/>
                <a:gd name="T14" fmla="*/ 57 w 1686"/>
                <a:gd name="T15" fmla="*/ 34 h 118"/>
                <a:gd name="T16" fmla="*/ 196 w 1686"/>
                <a:gd name="T17" fmla="*/ 30 h 118"/>
                <a:gd name="T18" fmla="*/ 198 w 1686"/>
                <a:gd name="T19" fmla="*/ 32 h 118"/>
                <a:gd name="T20" fmla="*/ 202 w 1686"/>
                <a:gd name="T21" fmla="*/ 35 h 118"/>
                <a:gd name="T22" fmla="*/ 210 w 1686"/>
                <a:gd name="T23" fmla="*/ 37 h 118"/>
                <a:gd name="T24" fmla="*/ 221 w 1686"/>
                <a:gd name="T25" fmla="*/ 39 h 118"/>
                <a:gd name="T26" fmla="*/ 229 w 1686"/>
                <a:gd name="T27" fmla="*/ 39 h 118"/>
                <a:gd name="T28" fmla="*/ 239 w 1686"/>
                <a:gd name="T29" fmla="*/ 39 h 118"/>
                <a:gd name="T30" fmla="*/ 249 w 1686"/>
                <a:gd name="T31" fmla="*/ 39 h 118"/>
                <a:gd name="T32" fmla="*/ 259 w 1686"/>
                <a:gd name="T33" fmla="*/ 38 h 118"/>
                <a:gd name="T34" fmla="*/ 269 w 1686"/>
                <a:gd name="T35" fmla="*/ 37 h 118"/>
                <a:gd name="T36" fmla="*/ 277 w 1686"/>
                <a:gd name="T37" fmla="*/ 35 h 118"/>
                <a:gd name="T38" fmla="*/ 283 w 1686"/>
                <a:gd name="T39" fmla="*/ 33 h 118"/>
                <a:gd name="T40" fmla="*/ 285 w 1686"/>
                <a:gd name="T41" fmla="*/ 28 h 118"/>
                <a:gd name="T42" fmla="*/ 428 w 1686"/>
                <a:gd name="T43" fmla="*/ 26 h 118"/>
                <a:gd name="T44" fmla="*/ 432 w 1686"/>
                <a:gd name="T45" fmla="*/ 28 h 118"/>
                <a:gd name="T46" fmla="*/ 438 w 1686"/>
                <a:gd name="T47" fmla="*/ 31 h 118"/>
                <a:gd name="T48" fmla="*/ 448 w 1686"/>
                <a:gd name="T49" fmla="*/ 34 h 118"/>
                <a:gd name="T50" fmla="*/ 457 w 1686"/>
                <a:gd name="T51" fmla="*/ 34 h 118"/>
                <a:gd name="T52" fmla="*/ 466 w 1686"/>
                <a:gd name="T53" fmla="*/ 34 h 118"/>
                <a:gd name="T54" fmla="*/ 476 w 1686"/>
                <a:gd name="T55" fmla="*/ 34 h 118"/>
                <a:gd name="T56" fmla="*/ 487 w 1686"/>
                <a:gd name="T57" fmla="*/ 34 h 118"/>
                <a:gd name="T58" fmla="*/ 497 w 1686"/>
                <a:gd name="T59" fmla="*/ 33 h 118"/>
                <a:gd name="T60" fmla="*/ 506 w 1686"/>
                <a:gd name="T61" fmla="*/ 32 h 118"/>
                <a:gd name="T62" fmla="*/ 513 w 1686"/>
                <a:gd name="T63" fmla="*/ 29 h 118"/>
                <a:gd name="T64" fmla="*/ 517 w 1686"/>
                <a:gd name="T65" fmla="*/ 27 h 118"/>
                <a:gd name="T66" fmla="*/ 518 w 1686"/>
                <a:gd name="T67" fmla="*/ 25 h 118"/>
                <a:gd name="T68" fmla="*/ 528 w 1686"/>
                <a:gd name="T69" fmla="*/ 25 h 118"/>
                <a:gd name="T70" fmla="*/ 542 w 1686"/>
                <a:gd name="T71" fmla="*/ 25 h 118"/>
                <a:gd name="T72" fmla="*/ 553 w 1686"/>
                <a:gd name="T73" fmla="*/ 25 h 118"/>
                <a:gd name="T74" fmla="*/ 557 w 1686"/>
                <a:gd name="T75" fmla="*/ 25 h 118"/>
                <a:gd name="T76" fmla="*/ 561 w 1686"/>
                <a:gd name="T77" fmla="*/ 22 h 118"/>
                <a:gd name="T78" fmla="*/ 562 w 1686"/>
                <a:gd name="T79" fmla="*/ 17 h 118"/>
                <a:gd name="T80" fmla="*/ 555 w 1686"/>
                <a:gd name="T81" fmla="*/ 13 h 118"/>
                <a:gd name="T82" fmla="*/ 519 w 1686"/>
                <a:gd name="T83" fmla="*/ 11 h 118"/>
                <a:gd name="T84" fmla="*/ 518 w 1686"/>
                <a:gd name="T85" fmla="*/ 9 h 118"/>
                <a:gd name="T86" fmla="*/ 512 w 1686"/>
                <a:gd name="T87" fmla="*/ 5 h 118"/>
                <a:gd name="T88" fmla="*/ 499 w 1686"/>
                <a:gd name="T89" fmla="*/ 2 h 118"/>
                <a:gd name="T90" fmla="*/ 475 w 1686"/>
                <a:gd name="T91" fmla="*/ 0 h 118"/>
                <a:gd name="T92" fmla="*/ 450 w 1686"/>
                <a:gd name="T93" fmla="*/ 1 h 118"/>
                <a:gd name="T94" fmla="*/ 435 w 1686"/>
                <a:gd name="T95" fmla="*/ 4 h 118"/>
                <a:gd name="T96" fmla="*/ 428 w 1686"/>
                <a:gd name="T97" fmla="*/ 9 h 118"/>
                <a:gd name="T98" fmla="*/ 426 w 1686"/>
                <a:gd name="T99" fmla="*/ 13 h 118"/>
                <a:gd name="T100" fmla="*/ 286 w 1686"/>
                <a:gd name="T101" fmla="*/ 15 h 118"/>
                <a:gd name="T102" fmla="*/ 283 w 1686"/>
                <a:gd name="T103" fmla="*/ 12 h 118"/>
                <a:gd name="T104" fmla="*/ 275 w 1686"/>
                <a:gd name="T105" fmla="*/ 8 h 118"/>
                <a:gd name="T106" fmla="*/ 258 w 1686"/>
                <a:gd name="T107" fmla="*/ 5 h 118"/>
                <a:gd name="T108" fmla="*/ 234 w 1686"/>
                <a:gd name="T109" fmla="*/ 5 h 118"/>
                <a:gd name="T110" fmla="*/ 215 w 1686"/>
                <a:gd name="T111" fmla="*/ 7 h 118"/>
                <a:gd name="T112" fmla="*/ 203 w 1686"/>
                <a:gd name="T113" fmla="*/ 10 h 118"/>
                <a:gd name="T114" fmla="*/ 197 w 1686"/>
                <a:gd name="T115" fmla="*/ 14 h 118"/>
                <a:gd name="T116" fmla="*/ 60 w 1686"/>
                <a:gd name="T117" fmla="*/ 18 h 118"/>
                <a:gd name="T118" fmla="*/ 59 w 1686"/>
                <a:gd name="T119" fmla="*/ 16 h 118"/>
                <a:gd name="T120" fmla="*/ 52 w 1686"/>
                <a:gd name="T121" fmla="*/ 11 h 118"/>
                <a:gd name="T122" fmla="*/ 37 w 1686"/>
                <a:gd name="T123" fmla="*/ 7 h 118"/>
                <a:gd name="T124" fmla="*/ 9 w 1686"/>
                <a:gd name="T125" fmla="*/ 7 h 1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6"/>
                <a:gd name="T190" fmla="*/ 0 h 118"/>
                <a:gd name="T191" fmla="*/ 1686 w 1686"/>
                <a:gd name="T192" fmla="*/ 118 h 1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6" h="118">
                  <a:moveTo>
                    <a:pt x="26" y="21"/>
                  </a:moveTo>
                  <a:lnTo>
                    <a:pt x="22" y="24"/>
                  </a:lnTo>
                  <a:lnTo>
                    <a:pt x="13" y="33"/>
                  </a:lnTo>
                  <a:lnTo>
                    <a:pt x="4" y="48"/>
                  </a:lnTo>
                  <a:lnTo>
                    <a:pt x="0" y="72"/>
                  </a:lnTo>
                  <a:lnTo>
                    <a:pt x="3" y="95"/>
                  </a:lnTo>
                  <a:lnTo>
                    <a:pt x="11" y="109"/>
                  </a:lnTo>
                  <a:lnTo>
                    <a:pt x="18" y="116"/>
                  </a:lnTo>
                  <a:lnTo>
                    <a:pt x="21" y="118"/>
                  </a:lnTo>
                  <a:lnTo>
                    <a:pt x="28" y="118"/>
                  </a:lnTo>
                  <a:lnTo>
                    <a:pt x="46" y="118"/>
                  </a:lnTo>
                  <a:lnTo>
                    <a:pt x="71" y="117"/>
                  </a:lnTo>
                  <a:lnTo>
                    <a:pt x="99" y="115"/>
                  </a:lnTo>
                  <a:lnTo>
                    <a:pt x="128" y="112"/>
                  </a:lnTo>
                  <a:lnTo>
                    <a:pt x="154" y="107"/>
                  </a:lnTo>
                  <a:lnTo>
                    <a:pt x="172" y="101"/>
                  </a:lnTo>
                  <a:lnTo>
                    <a:pt x="179" y="91"/>
                  </a:lnTo>
                  <a:lnTo>
                    <a:pt x="589" y="89"/>
                  </a:lnTo>
                  <a:lnTo>
                    <a:pt x="590" y="90"/>
                  </a:lnTo>
                  <a:lnTo>
                    <a:pt x="593" y="93"/>
                  </a:lnTo>
                  <a:lnTo>
                    <a:pt x="599" y="97"/>
                  </a:lnTo>
                  <a:lnTo>
                    <a:pt x="607" y="102"/>
                  </a:lnTo>
                  <a:lnTo>
                    <a:pt x="616" y="106"/>
                  </a:lnTo>
                  <a:lnTo>
                    <a:pt x="629" y="110"/>
                  </a:lnTo>
                  <a:lnTo>
                    <a:pt x="645" y="113"/>
                  </a:lnTo>
                  <a:lnTo>
                    <a:pt x="663" y="114"/>
                  </a:lnTo>
                  <a:lnTo>
                    <a:pt x="675" y="114"/>
                  </a:lnTo>
                  <a:lnTo>
                    <a:pt x="687" y="115"/>
                  </a:lnTo>
                  <a:lnTo>
                    <a:pt x="700" y="115"/>
                  </a:lnTo>
                  <a:lnTo>
                    <a:pt x="716" y="115"/>
                  </a:lnTo>
                  <a:lnTo>
                    <a:pt x="731" y="115"/>
                  </a:lnTo>
                  <a:lnTo>
                    <a:pt x="746" y="114"/>
                  </a:lnTo>
                  <a:lnTo>
                    <a:pt x="763" y="113"/>
                  </a:lnTo>
                  <a:lnTo>
                    <a:pt x="778" y="112"/>
                  </a:lnTo>
                  <a:lnTo>
                    <a:pt x="794" y="111"/>
                  </a:lnTo>
                  <a:lnTo>
                    <a:pt x="808" y="109"/>
                  </a:lnTo>
                  <a:lnTo>
                    <a:pt x="820" y="106"/>
                  </a:lnTo>
                  <a:lnTo>
                    <a:pt x="832" y="103"/>
                  </a:lnTo>
                  <a:lnTo>
                    <a:pt x="841" y="100"/>
                  </a:lnTo>
                  <a:lnTo>
                    <a:pt x="849" y="96"/>
                  </a:lnTo>
                  <a:lnTo>
                    <a:pt x="853" y="90"/>
                  </a:lnTo>
                  <a:lnTo>
                    <a:pt x="855" y="84"/>
                  </a:lnTo>
                  <a:lnTo>
                    <a:pt x="1284" y="75"/>
                  </a:lnTo>
                  <a:lnTo>
                    <a:pt x="1285" y="76"/>
                  </a:lnTo>
                  <a:lnTo>
                    <a:pt x="1289" y="79"/>
                  </a:lnTo>
                  <a:lnTo>
                    <a:pt x="1296" y="83"/>
                  </a:lnTo>
                  <a:lnTo>
                    <a:pt x="1304" y="87"/>
                  </a:lnTo>
                  <a:lnTo>
                    <a:pt x="1315" y="92"/>
                  </a:lnTo>
                  <a:lnTo>
                    <a:pt x="1329" y="97"/>
                  </a:lnTo>
                  <a:lnTo>
                    <a:pt x="1344" y="100"/>
                  </a:lnTo>
                  <a:lnTo>
                    <a:pt x="1362" y="101"/>
                  </a:lnTo>
                  <a:lnTo>
                    <a:pt x="1372" y="101"/>
                  </a:lnTo>
                  <a:lnTo>
                    <a:pt x="1384" y="101"/>
                  </a:lnTo>
                  <a:lnTo>
                    <a:pt x="1398" y="101"/>
                  </a:lnTo>
                  <a:lnTo>
                    <a:pt x="1413" y="101"/>
                  </a:lnTo>
                  <a:lnTo>
                    <a:pt x="1428" y="101"/>
                  </a:lnTo>
                  <a:lnTo>
                    <a:pt x="1445" y="100"/>
                  </a:lnTo>
                  <a:lnTo>
                    <a:pt x="1460" y="100"/>
                  </a:lnTo>
                  <a:lnTo>
                    <a:pt x="1477" y="99"/>
                  </a:lnTo>
                  <a:lnTo>
                    <a:pt x="1492" y="97"/>
                  </a:lnTo>
                  <a:lnTo>
                    <a:pt x="1507" y="96"/>
                  </a:lnTo>
                  <a:lnTo>
                    <a:pt x="1519" y="93"/>
                  </a:lnTo>
                  <a:lnTo>
                    <a:pt x="1530" y="90"/>
                  </a:lnTo>
                  <a:lnTo>
                    <a:pt x="1539" y="87"/>
                  </a:lnTo>
                  <a:lnTo>
                    <a:pt x="1546" y="84"/>
                  </a:lnTo>
                  <a:lnTo>
                    <a:pt x="1550" y="80"/>
                  </a:lnTo>
                  <a:lnTo>
                    <a:pt x="1551" y="75"/>
                  </a:lnTo>
                  <a:lnTo>
                    <a:pt x="1555" y="75"/>
                  </a:lnTo>
                  <a:lnTo>
                    <a:pt x="1567" y="75"/>
                  </a:lnTo>
                  <a:lnTo>
                    <a:pt x="1585" y="75"/>
                  </a:lnTo>
                  <a:lnTo>
                    <a:pt x="1604" y="75"/>
                  </a:lnTo>
                  <a:lnTo>
                    <a:pt x="1625" y="75"/>
                  </a:lnTo>
                  <a:lnTo>
                    <a:pt x="1644" y="75"/>
                  </a:lnTo>
                  <a:lnTo>
                    <a:pt x="1659" y="75"/>
                  </a:lnTo>
                  <a:lnTo>
                    <a:pt x="1667" y="75"/>
                  </a:lnTo>
                  <a:lnTo>
                    <a:pt x="1672" y="73"/>
                  </a:lnTo>
                  <a:lnTo>
                    <a:pt x="1678" y="69"/>
                  </a:lnTo>
                  <a:lnTo>
                    <a:pt x="1683" y="64"/>
                  </a:lnTo>
                  <a:lnTo>
                    <a:pt x="1686" y="57"/>
                  </a:lnTo>
                  <a:lnTo>
                    <a:pt x="1686" y="49"/>
                  </a:lnTo>
                  <a:lnTo>
                    <a:pt x="1680" y="43"/>
                  </a:lnTo>
                  <a:lnTo>
                    <a:pt x="1666" y="37"/>
                  </a:lnTo>
                  <a:lnTo>
                    <a:pt x="1644" y="33"/>
                  </a:lnTo>
                  <a:lnTo>
                    <a:pt x="1558" y="33"/>
                  </a:lnTo>
                  <a:lnTo>
                    <a:pt x="1557" y="32"/>
                  </a:lnTo>
                  <a:lnTo>
                    <a:pt x="1554" y="28"/>
                  </a:lnTo>
                  <a:lnTo>
                    <a:pt x="1548" y="23"/>
                  </a:lnTo>
                  <a:lnTo>
                    <a:pt x="1536" y="16"/>
                  </a:lnTo>
                  <a:lnTo>
                    <a:pt x="1520" y="10"/>
                  </a:lnTo>
                  <a:lnTo>
                    <a:pt x="1496" y="5"/>
                  </a:lnTo>
                  <a:lnTo>
                    <a:pt x="1464" y="1"/>
                  </a:lnTo>
                  <a:lnTo>
                    <a:pt x="1424" y="0"/>
                  </a:lnTo>
                  <a:lnTo>
                    <a:pt x="1383" y="1"/>
                  </a:lnTo>
                  <a:lnTo>
                    <a:pt x="1351" y="4"/>
                  </a:lnTo>
                  <a:lnTo>
                    <a:pt x="1326" y="8"/>
                  </a:lnTo>
                  <a:lnTo>
                    <a:pt x="1306" y="13"/>
                  </a:lnTo>
                  <a:lnTo>
                    <a:pt x="1293" y="20"/>
                  </a:lnTo>
                  <a:lnTo>
                    <a:pt x="1285" y="26"/>
                  </a:lnTo>
                  <a:lnTo>
                    <a:pt x="1280" y="33"/>
                  </a:lnTo>
                  <a:lnTo>
                    <a:pt x="1277" y="39"/>
                  </a:lnTo>
                  <a:lnTo>
                    <a:pt x="859" y="45"/>
                  </a:lnTo>
                  <a:lnTo>
                    <a:pt x="858" y="44"/>
                  </a:lnTo>
                  <a:lnTo>
                    <a:pt x="855" y="40"/>
                  </a:lnTo>
                  <a:lnTo>
                    <a:pt x="850" y="35"/>
                  </a:lnTo>
                  <a:lnTo>
                    <a:pt x="840" y="29"/>
                  </a:lnTo>
                  <a:lnTo>
                    <a:pt x="825" y="23"/>
                  </a:lnTo>
                  <a:lnTo>
                    <a:pt x="803" y="17"/>
                  </a:lnTo>
                  <a:lnTo>
                    <a:pt x="775" y="14"/>
                  </a:lnTo>
                  <a:lnTo>
                    <a:pt x="738" y="13"/>
                  </a:lnTo>
                  <a:lnTo>
                    <a:pt x="701" y="15"/>
                  </a:lnTo>
                  <a:lnTo>
                    <a:pt x="670" y="17"/>
                  </a:lnTo>
                  <a:lnTo>
                    <a:pt x="645" y="21"/>
                  </a:lnTo>
                  <a:lnTo>
                    <a:pt x="625" y="25"/>
                  </a:lnTo>
                  <a:lnTo>
                    <a:pt x="610" y="30"/>
                  </a:lnTo>
                  <a:lnTo>
                    <a:pt x="599" y="36"/>
                  </a:lnTo>
                  <a:lnTo>
                    <a:pt x="590" y="42"/>
                  </a:lnTo>
                  <a:lnTo>
                    <a:pt x="585" y="50"/>
                  </a:lnTo>
                  <a:lnTo>
                    <a:pt x="179" y="52"/>
                  </a:lnTo>
                  <a:lnTo>
                    <a:pt x="178" y="50"/>
                  </a:lnTo>
                  <a:lnTo>
                    <a:pt x="176" y="46"/>
                  </a:lnTo>
                  <a:lnTo>
                    <a:pt x="169" y="39"/>
                  </a:lnTo>
                  <a:lnTo>
                    <a:pt x="157" y="32"/>
                  </a:lnTo>
                  <a:lnTo>
                    <a:pt x="138" y="26"/>
                  </a:lnTo>
                  <a:lnTo>
                    <a:pt x="112" y="21"/>
                  </a:lnTo>
                  <a:lnTo>
                    <a:pt x="75" y="19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89C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1" name="Freeform 32"/>
            <p:cNvSpPr>
              <a:spLocks/>
            </p:cNvSpPr>
            <p:nvPr/>
          </p:nvSpPr>
          <p:spPr bwMode="auto">
            <a:xfrm>
              <a:off x="3088" y="2446"/>
              <a:ext cx="61" cy="48"/>
            </a:xfrm>
            <a:custGeom>
              <a:avLst/>
              <a:gdLst>
                <a:gd name="T0" fmla="*/ 2 w 182"/>
                <a:gd name="T1" fmla="*/ 0 h 142"/>
                <a:gd name="T2" fmla="*/ 2 w 182"/>
                <a:gd name="T3" fmla="*/ 0 h 142"/>
                <a:gd name="T4" fmla="*/ 4 w 182"/>
                <a:gd name="T5" fmla="*/ 0 h 142"/>
                <a:gd name="T6" fmla="*/ 7 w 182"/>
                <a:gd name="T7" fmla="*/ 1 h 142"/>
                <a:gd name="T8" fmla="*/ 11 w 182"/>
                <a:gd name="T9" fmla="*/ 1 h 142"/>
                <a:gd name="T10" fmla="*/ 16 w 182"/>
                <a:gd name="T11" fmla="*/ 2 h 142"/>
                <a:gd name="T12" fmla="*/ 21 w 182"/>
                <a:gd name="T13" fmla="*/ 3 h 142"/>
                <a:gd name="T14" fmla="*/ 27 w 182"/>
                <a:gd name="T15" fmla="*/ 5 h 142"/>
                <a:gd name="T16" fmla="*/ 32 w 182"/>
                <a:gd name="T17" fmla="*/ 7 h 142"/>
                <a:gd name="T18" fmla="*/ 38 w 182"/>
                <a:gd name="T19" fmla="*/ 10 h 142"/>
                <a:gd name="T20" fmla="*/ 43 w 182"/>
                <a:gd name="T21" fmla="*/ 13 h 142"/>
                <a:gd name="T22" fmla="*/ 49 w 182"/>
                <a:gd name="T23" fmla="*/ 17 h 142"/>
                <a:gd name="T24" fmla="*/ 53 w 182"/>
                <a:gd name="T25" fmla="*/ 22 h 142"/>
                <a:gd name="T26" fmla="*/ 56 w 182"/>
                <a:gd name="T27" fmla="*/ 27 h 142"/>
                <a:gd name="T28" fmla="*/ 59 w 182"/>
                <a:gd name="T29" fmla="*/ 33 h 142"/>
                <a:gd name="T30" fmla="*/ 60 w 182"/>
                <a:gd name="T31" fmla="*/ 40 h 142"/>
                <a:gd name="T32" fmla="*/ 61 w 182"/>
                <a:gd name="T33" fmla="*/ 48 h 142"/>
                <a:gd name="T34" fmla="*/ 61 w 182"/>
                <a:gd name="T35" fmla="*/ 48 h 142"/>
                <a:gd name="T36" fmla="*/ 60 w 182"/>
                <a:gd name="T37" fmla="*/ 47 h 142"/>
                <a:gd name="T38" fmla="*/ 60 w 182"/>
                <a:gd name="T39" fmla="*/ 45 h 142"/>
                <a:gd name="T40" fmla="*/ 59 w 182"/>
                <a:gd name="T41" fmla="*/ 42 h 142"/>
                <a:gd name="T42" fmla="*/ 58 w 182"/>
                <a:gd name="T43" fmla="*/ 40 h 142"/>
                <a:gd name="T44" fmla="*/ 56 w 182"/>
                <a:gd name="T45" fmla="*/ 37 h 142"/>
                <a:gd name="T46" fmla="*/ 54 w 182"/>
                <a:gd name="T47" fmla="*/ 34 h 142"/>
                <a:gd name="T48" fmla="*/ 52 w 182"/>
                <a:gd name="T49" fmla="*/ 31 h 142"/>
                <a:gd name="T50" fmla="*/ 48 w 182"/>
                <a:gd name="T51" fmla="*/ 27 h 142"/>
                <a:gd name="T52" fmla="*/ 44 w 182"/>
                <a:gd name="T53" fmla="*/ 24 h 142"/>
                <a:gd name="T54" fmla="*/ 39 w 182"/>
                <a:gd name="T55" fmla="*/ 21 h 142"/>
                <a:gd name="T56" fmla="*/ 33 w 182"/>
                <a:gd name="T57" fmla="*/ 19 h 142"/>
                <a:gd name="T58" fmla="*/ 26 w 182"/>
                <a:gd name="T59" fmla="*/ 16 h 142"/>
                <a:gd name="T60" fmla="*/ 19 w 182"/>
                <a:gd name="T61" fmla="*/ 15 h 142"/>
                <a:gd name="T62" fmla="*/ 10 w 182"/>
                <a:gd name="T63" fmla="*/ 14 h 142"/>
                <a:gd name="T64" fmla="*/ 0 w 182"/>
                <a:gd name="T65" fmla="*/ 14 h 142"/>
                <a:gd name="T66" fmla="*/ 1 w 182"/>
                <a:gd name="T67" fmla="*/ 12 h 142"/>
                <a:gd name="T68" fmla="*/ 3 w 182"/>
                <a:gd name="T69" fmla="*/ 9 h 142"/>
                <a:gd name="T70" fmla="*/ 4 w 182"/>
                <a:gd name="T71" fmla="*/ 5 h 142"/>
                <a:gd name="T72" fmla="*/ 2 w 182"/>
                <a:gd name="T73" fmla="*/ 0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142"/>
                <a:gd name="T113" fmla="*/ 182 w 182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142">
                  <a:moveTo>
                    <a:pt x="5" y="0"/>
                  </a:moveTo>
                  <a:lnTo>
                    <a:pt x="7" y="0"/>
                  </a:lnTo>
                  <a:lnTo>
                    <a:pt x="13" y="1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8" y="6"/>
                  </a:lnTo>
                  <a:lnTo>
                    <a:pt x="63" y="9"/>
                  </a:lnTo>
                  <a:lnTo>
                    <a:pt x="80" y="15"/>
                  </a:lnTo>
                  <a:lnTo>
                    <a:pt x="96" y="21"/>
                  </a:lnTo>
                  <a:lnTo>
                    <a:pt x="113" y="29"/>
                  </a:lnTo>
                  <a:lnTo>
                    <a:pt x="129" y="38"/>
                  </a:lnTo>
                  <a:lnTo>
                    <a:pt x="145" y="49"/>
                  </a:lnTo>
                  <a:lnTo>
                    <a:pt x="158" y="64"/>
                  </a:lnTo>
                  <a:lnTo>
                    <a:pt x="168" y="79"/>
                  </a:lnTo>
                  <a:lnTo>
                    <a:pt x="176" y="98"/>
                  </a:lnTo>
                  <a:lnTo>
                    <a:pt x="180" y="118"/>
                  </a:lnTo>
                  <a:lnTo>
                    <a:pt x="182" y="142"/>
                  </a:lnTo>
                  <a:lnTo>
                    <a:pt x="182" y="141"/>
                  </a:lnTo>
                  <a:lnTo>
                    <a:pt x="180" y="138"/>
                  </a:lnTo>
                  <a:lnTo>
                    <a:pt x="179" y="133"/>
                  </a:lnTo>
                  <a:lnTo>
                    <a:pt x="176" y="125"/>
                  </a:lnTo>
                  <a:lnTo>
                    <a:pt x="173" y="118"/>
                  </a:lnTo>
                  <a:lnTo>
                    <a:pt x="168" y="109"/>
                  </a:lnTo>
                  <a:lnTo>
                    <a:pt x="162" y="100"/>
                  </a:lnTo>
                  <a:lnTo>
                    <a:pt x="154" y="91"/>
                  </a:lnTo>
                  <a:lnTo>
                    <a:pt x="144" y="80"/>
                  </a:lnTo>
                  <a:lnTo>
                    <a:pt x="131" y="71"/>
                  </a:lnTo>
                  <a:lnTo>
                    <a:pt x="117" y="63"/>
                  </a:lnTo>
                  <a:lnTo>
                    <a:pt x="99" y="56"/>
                  </a:lnTo>
                  <a:lnTo>
                    <a:pt x="79" y="48"/>
                  </a:lnTo>
                  <a:lnTo>
                    <a:pt x="56" y="44"/>
                  </a:lnTo>
                  <a:lnTo>
                    <a:pt x="29" y="41"/>
                  </a:lnTo>
                  <a:lnTo>
                    <a:pt x="0" y="40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1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2" name="Freeform 33"/>
            <p:cNvSpPr>
              <a:spLocks/>
            </p:cNvSpPr>
            <p:nvPr/>
          </p:nvSpPr>
          <p:spPr bwMode="auto">
            <a:xfrm>
              <a:off x="3046" y="2476"/>
              <a:ext cx="66" cy="15"/>
            </a:xfrm>
            <a:custGeom>
              <a:avLst/>
              <a:gdLst>
                <a:gd name="T0" fmla="*/ 0 w 198"/>
                <a:gd name="T1" fmla="*/ 2 h 44"/>
                <a:gd name="T2" fmla="*/ 1 w 198"/>
                <a:gd name="T3" fmla="*/ 2 h 44"/>
                <a:gd name="T4" fmla="*/ 3 w 198"/>
                <a:gd name="T5" fmla="*/ 2 h 44"/>
                <a:gd name="T6" fmla="*/ 5 w 198"/>
                <a:gd name="T7" fmla="*/ 2 h 44"/>
                <a:gd name="T8" fmla="*/ 9 w 198"/>
                <a:gd name="T9" fmla="*/ 1 h 44"/>
                <a:gd name="T10" fmla="*/ 13 w 198"/>
                <a:gd name="T11" fmla="*/ 1 h 44"/>
                <a:gd name="T12" fmla="*/ 18 w 198"/>
                <a:gd name="T13" fmla="*/ 0 h 44"/>
                <a:gd name="T14" fmla="*/ 24 w 198"/>
                <a:gd name="T15" fmla="*/ 0 h 44"/>
                <a:gd name="T16" fmla="*/ 30 w 198"/>
                <a:gd name="T17" fmla="*/ 0 h 44"/>
                <a:gd name="T18" fmla="*/ 35 w 198"/>
                <a:gd name="T19" fmla="*/ 0 h 44"/>
                <a:gd name="T20" fmla="*/ 41 w 198"/>
                <a:gd name="T21" fmla="*/ 0 h 44"/>
                <a:gd name="T22" fmla="*/ 46 w 198"/>
                <a:gd name="T23" fmla="*/ 1 h 44"/>
                <a:gd name="T24" fmla="*/ 51 w 198"/>
                <a:gd name="T25" fmla="*/ 2 h 44"/>
                <a:gd name="T26" fmla="*/ 56 w 198"/>
                <a:gd name="T27" fmla="*/ 4 h 44"/>
                <a:gd name="T28" fmla="*/ 60 w 198"/>
                <a:gd name="T29" fmla="*/ 6 h 44"/>
                <a:gd name="T30" fmla="*/ 63 w 198"/>
                <a:gd name="T31" fmla="*/ 9 h 44"/>
                <a:gd name="T32" fmla="*/ 66 w 198"/>
                <a:gd name="T33" fmla="*/ 12 h 44"/>
                <a:gd name="T34" fmla="*/ 66 w 198"/>
                <a:gd name="T35" fmla="*/ 12 h 44"/>
                <a:gd name="T36" fmla="*/ 64 w 198"/>
                <a:gd name="T37" fmla="*/ 12 h 44"/>
                <a:gd name="T38" fmla="*/ 63 w 198"/>
                <a:gd name="T39" fmla="*/ 12 h 44"/>
                <a:gd name="T40" fmla="*/ 61 w 198"/>
                <a:gd name="T41" fmla="*/ 12 h 44"/>
                <a:gd name="T42" fmla="*/ 59 w 198"/>
                <a:gd name="T43" fmla="*/ 13 h 44"/>
                <a:gd name="T44" fmla="*/ 57 w 198"/>
                <a:gd name="T45" fmla="*/ 13 h 44"/>
                <a:gd name="T46" fmla="*/ 55 w 198"/>
                <a:gd name="T47" fmla="*/ 14 h 44"/>
                <a:gd name="T48" fmla="*/ 54 w 198"/>
                <a:gd name="T49" fmla="*/ 15 h 44"/>
                <a:gd name="T50" fmla="*/ 53 w 198"/>
                <a:gd name="T51" fmla="*/ 14 h 44"/>
                <a:gd name="T52" fmla="*/ 51 w 198"/>
                <a:gd name="T53" fmla="*/ 13 h 44"/>
                <a:gd name="T54" fmla="*/ 47 w 198"/>
                <a:gd name="T55" fmla="*/ 11 h 44"/>
                <a:gd name="T56" fmla="*/ 42 w 198"/>
                <a:gd name="T57" fmla="*/ 9 h 44"/>
                <a:gd name="T58" fmla="*/ 35 w 198"/>
                <a:gd name="T59" fmla="*/ 6 h 44"/>
                <a:gd name="T60" fmla="*/ 25 w 198"/>
                <a:gd name="T61" fmla="*/ 4 h 44"/>
                <a:gd name="T62" fmla="*/ 14 w 198"/>
                <a:gd name="T63" fmla="*/ 3 h 44"/>
                <a:gd name="T64" fmla="*/ 0 w 198"/>
                <a:gd name="T65" fmla="*/ 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44"/>
                <a:gd name="T101" fmla="*/ 198 w 198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44">
                  <a:moveTo>
                    <a:pt x="0" y="7"/>
                  </a:moveTo>
                  <a:lnTo>
                    <a:pt x="2" y="7"/>
                  </a:lnTo>
                  <a:lnTo>
                    <a:pt x="8" y="6"/>
                  </a:lnTo>
                  <a:lnTo>
                    <a:pt x="16" y="5"/>
                  </a:lnTo>
                  <a:lnTo>
                    <a:pt x="27" y="3"/>
                  </a:lnTo>
                  <a:lnTo>
                    <a:pt x="40" y="2"/>
                  </a:lnTo>
                  <a:lnTo>
                    <a:pt x="55" y="1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105" y="0"/>
                  </a:lnTo>
                  <a:lnTo>
                    <a:pt x="123" y="1"/>
                  </a:lnTo>
                  <a:lnTo>
                    <a:pt x="139" y="3"/>
                  </a:lnTo>
                  <a:lnTo>
                    <a:pt x="154" y="7"/>
                  </a:lnTo>
                  <a:lnTo>
                    <a:pt x="169" y="11"/>
                  </a:lnTo>
                  <a:lnTo>
                    <a:pt x="181" y="17"/>
                  </a:lnTo>
                  <a:lnTo>
                    <a:pt x="190" y="25"/>
                  </a:lnTo>
                  <a:lnTo>
                    <a:pt x="198" y="35"/>
                  </a:lnTo>
                  <a:lnTo>
                    <a:pt x="197" y="35"/>
                  </a:lnTo>
                  <a:lnTo>
                    <a:pt x="193" y="35"/>
                  </a:lnTo>
                  <a:lnTo>
                    <a:pt x="189" y="35"/>
                  </a:lnTo>
                  <a:lnTo>
                    <a:pt x="184" y="35"/>
                  </a:lnTo>
                  <a:lnTo>
                    <a:pt x="178" y="37"/>
                  </a:lnTo>
                  <a:lnTo>
                    <a:pt x="172" y="39"/>
                  </a:lnTo>
                  <a:lnTo>
                    <a:pt x="166" y="41"/>
                  </a:lnTo>
                  <a:lnTo>
                    <a:pt x="161" y="44"/>
                  </a:lnTo>
                  <a:lnTo>
                    <a:pt x="159" y="42"/>
                  </a:lnTo>
                  <a:lnTo>
                    <a:pt x="152" y="38"/>
                  </a:lnTo>
                  <a:lnTo>
                    <a:pt x="141" y="32"/>
                  </a:lnTo>
                  <a:lnTo>
                    <a:pt x="126" y="25"/>
                  </a:lnTo>
                  <a:lnTo>
                    <a:pt x="104" y="18"/>
                  </a:lnTo>
                  <a:lnTo>
                    <a:pt x="76" y="13"/>
                  </a:lnTo>
                  <a:lnTo>
                    <a:pt x="41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3" name="Freeform 34"/>
            <p:cNvSpPr>
              <a:spLocks/>
            </p:cNvSpPr>
            <p:nvPr/>
          </p:nvSpPr>
          <p:spPr bwMode="auto">
            <a:xfrm>
              <a:off x="3149" y="2484"/>
              <a:ext cx="54" cy="7"/>
            </a:xfrm>
            <a:custGeom>
              <a:avLst/>
              <a:gdLst>
                <a:gd name="T0" fmla="*/ 54 w 162"/>
                <a:gd name="T1" fmla="*/ 0 h 22"/>
                <a:gd name="T2" fmla="*/ 51 w 162"/>
                <a:gd name="T3" fmla="*/ 7 h 22"/>
                <a:gd name="T4" fmla="*/ 0 w 162"/>
                <a:gd name="T5" fmla="*/ 5 h 22"/>
                <a:gd name="T6" fmla="*/ 0 w 162"/>
                <a:gd name="T7" fmla="*/ 0 h 22"/>
                <a:gd name="T8" fmla="*/ 54 w 16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22"/>
                <a:gd name="T17" fmla="*/ 162 w 16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22">
                  <a:moveTo>
                    <a:pt x="162" y="0"/>
                  </a:moveTo>
                  <a:lnTo>
                    <a:pt x="154" y="22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4" name="Freeform 35"/>
            <p:cNvSpPr>
              <a:spLocks/>
            </p:cNvSpPr>
            <p:nvPr/>
          </p:nvSpPr>
          <p:spPr bwMode="auto">
            <a:xfrm>
              <a:off x="3082" y="2492"/>
              <a:ext cx="186" cy="47"/>
            </a:xfrm>
            <a:custGeom>
              <a:avLst/>
              <a:gdLst>
                <a:gd name="T0" fmla="*/ 17 w 559"/>
                <a:gd name="T1" fmla="*/ 6 h 142"/>
                <a:gd name="T2" fmla="*/ 12 w 559"/>
                <a:gd name="T3" fmla="*/ 8 h 142"/>
                <a:gd name="T4" fmla="*/ 6 w 559"/>
                <a:gd name="T5" fmla="*/ 13 h 142"/>
                <a:gd name="T6" fmla="*/ 1 w 559"/>
                <a:gd name="T7" fmla="*/ 20 h 142"/>
                <a:gd name="T8" fmla="*/ 0 w 559"/>
                <a:gd name="T9" fmla="*/ 30 h 142"/>
                <a:gd name="T10" fmla="*/ 5 w 559"/>
                <a:gd name="T11" fmla="*/ 38 h 142"/>
                <a:gd name="T12" fmla="*/ 14 w 559"/>
                <a:gd name="T13" fmla="*/ 43 h 142"/>
                <a:gd name="T14" fmla="*/ 29 w 559"/>
                <a:gd name="T15" fmla="*/ 46 h 142"/>
                <a:gd name="T16" fmla="*/ 46 w 559"/>
                <a:gd name="T17" fmla="*/ 47 h 142"/>
                <a:gd name="T18" fmla="*/ 61 w 559"/>
                <a:gd name="T19" fmla="*/ 47 h 142"/>
                <a:gd name="T20" fmla="*/ 81 w 559"/>
                <a:gd name="T21" fmla="*/ 46 h 142"/>
                <a:gd name="T22" fmla="*/ 101 w 559"/>
                <a:gd name="T23" fmla="*/ 45 h 142"/>
                <a:gd name="T24" fmla="*/ 121 w 559"/>
                <a:gd name="T25" fmla="*/ 44 h 142"/>
                <a:gd name="T26" fmla="*/ 140 w 559"/>
                <a:gd name="T27" fmla="*/ 44 h 142"/>
                <a:gd name="T28" fmla="*/ 155 w 559"/>
                <a:gd name="T29" fmla="*/ 43 h 142"/>
                <a:gd name="T30" fmla="*/ 164 w 559"/>
                <a:gd name="T31" fmla="*/ 42 h 142"/>
                <a:gd name="T32" fmla="*/ 170 w 559"/>
                <a:gd name="T33" fmla="*/ 41 h 142"/>
                <a:gd name="T34" fmla="*/ 179 w 559"/>
                <a:gd name="T35" fmla="*/ 34 h 142"/>
                <a:gd name="T36" fmla="*/ 186 w 559"/>
                <a:gd name="T37" fmla="*/ 22 h 142"/>
                <a:gd name="T38" fmla="*/ 183 w 559"/>
                <a:gd name="T39" fmla="*/ 7 h 142"/>
                <a:gd name="T40" fmla="*/ 176 w 559"/>
                <a:gd name="T41" fmla="*/ 0 h 142"/>
                <a:gd name="T42" fmla="*/ 174 w 559"/>
                <a:gd name="T43" fmla="*/ 2 h 142"/>
                <a:gd name="T44" fmla="*/ 171 w 559"/>
                <a:gd name="T45" fmla="*/ 5 h 142"/>
                <a:gd name="T46" fmla="*/ 167 w 559"/>
                <a:gd name="T47" fmla="*/ 6 h 142"/>
                <a:gd name="T48" fmla="*/ 165 w 559"/>
                <a:gd name="T49" fmla="*/ 7 h 142"/>
                <a:gd name="T50" fmla="*/ 169 w 559"/>
                <a:gd name="T51" fmla="*/ 12 h 142"/>
                <a:gd name="T52" fmla="*/ 171 w 559"/>
                <a:gd name="T53" fmla="*/ 19 h 142"/>
                <a:gd name="T54" fmla="*/ 165 w 559"/>
                <a:gd name="T55" fmla="*/ 27 h 142"/>
                <a:gd name="T56" fmla="*/ 153 w 559"/>
                <a:gd name="T57" fmla="*/ 32 h 142"/>
                <a:gd name="T58" fmla="*/ 138 w 559"/>
                <a:gd name="T59" fmla="*/ 36 h 142"/>
                <a:gd name="T60" fmla="*/ 120 w 559"/>
                <a:gd name="T61" fmla="*/ 37 h 142"/>
                <a:gd name="T62" fmla="*/ 101 w 559"/>
                <a:gd name="T63" fmla="*/ 38 h 142"/>
                <a:gd name="T64" fmla="*/ 82 w 559"/>
                <a:gd name="T65" fmla="*/ 39 h 142"/>
                <a:gd name="T66" fmla="*/ 63 w 559"/>
                <a:gd name="T67" fmla="*/ 38 h 142"/>
                <a:gd name="T68" fmla="*/ 48 w 559"/>
                <a:gd name="T69" fmla="*/ 38 h 142"/>
                <a:gd name="T70" fmla="*/ 35 w 559"/>
                <a:gd name="T71" fmla="*/ 38 h 142"/>
                <a:gd name="T72" fmla="*/ 24 w 559"/>
                <a:gd name="T73" fmla="*/ 37 h 142"/>
                <a:gd name="T74" fmla="*/ 13 w 559"/>
                <a:gd name="T75" fmla="*/ 31 h 142"/>
                <a:gd name="T76" fmla="*/ 8 w 559"/>
                <a:gd name="T77" fmla="*/ 23 h 142"/>
                <a:gd name="T78" fmla="*/ 12 w 559"/>
                <a:gd name="T79" fmla="*/ 12 h 1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9"/>
                <a:gd name="T121" fmla="*/ 0 h 142"/>
                <a:gd name="T122" fmla="*/ 559 w 559"/>
                <a:gd name="T123" fmla="*/ 142 h 1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9" h="142">
                  <a:moveTo>
                    <a:pt x="52" y="17"/>
                  </a:moveTo>
                  <a:lnTo>
                    <a:pt x="50" y="18"/>
                  </a:lnTo>
                  <a:lnTo>
                    <a:pt x="44" y="20"/>
                  </a:lnTo>
                  <a:lnTo>
                    <a:pt x="36" y="25"/>
                  </a:lnTo>
                  <a:lnTo>
                    <a:pt x="27" y="32"/>
                  </a:lnTo>
                  <a:lnTo>
                    <a:pt x="18" y="40"/>
                  </a:lnTo>
                  <a:lnTo>
                    <a:pt x="9" y="50"/>
                  </a:lnTo>
                  <a:lnTo>
                    <a:pt x="3" y="61"/>
                  </a:lnTo>
                  <a:lnTo>
                    <a:pt x="0" y="76"/>
                  </a:lnTo>
                  <a:lnTo>
                    <a:pt x="1" y="90"/>
                  </a:lnTo>
                  <a:lnTo>
                    <a:pt x="5" y="103"/>
                  </a:lnTo>
                  <a:lnTo>
                    <a:pt x="14" y="114"/>
                  </a:lnTo>
                  <a:lnTo>
                    <a:pt x="26" y="123"/>
                  </a:lnTo>
                  <a:lnTo>
                    <a:pt x="41" y="130"/>
                  </a:lnTo>
                  <a:lnTo>
                    <a:pt x="62" y="136"/>
                  </a:lnTo>
                  <a:lnTo>
                    <a:pt x="88" y="139"/>
                  </a:lnTo>
                  <a:lnTo>
                    <a:pt x="118" y="142"/>
                  </a:lnTo>
                  <a:lnTo>
                    <a:pt x="137" y="142"/>
                  </a:lnTo>
                  <a:lnTo>
                    <a:pt x="159" y="142"/>
                  </a:lnTo>
                  <a:lnTo>
                    <a:pt x="184" y="142"/>
                  </a:lnTo>
                  <a:lnTo>
                    <a:pt x="212" y="141"/>
                  </a:lnTo>
                  <a:lnTo>
                    <a:pt x="242" y="139"/>
                  </a:lnTo>
                  <a:lnTo>
                    <a:pt x="272" y="138"/>
                  </a:lnTo>
                  <a:lnTo>
                    <a:pt x="304" y="137"/>
                  </a:lnTo>
                  <a:lnTo>
                    <a:pt x="335" y="136"/>
                  </a:lnTo>
                  <a:lnTo>
                    <a:pt x="365" y="134"/>
                  </a:lnTo>
                  <a:lnTo>
                    <a:pt x="395" y="133"/>
                  </a:lnTo>
                  <a:lnTo>
                    <a:pt x="421" y="132"/>
                  </a:lnTo>
                  <a:lnTo>
                    <a:pt x="445" y="130"/>
                  </a:lnTo>
                  <a:lnTo>
                    <a:pt x="466" y="129"/>
                  </a:lnTo>
                  <a:lnTo>
                    <a:pt x="483" y="128"/>
                  </a:lnTo>
                  <a:lnTo>
                    <a:pt x="494" y="128"/>
                  </a:lnTo>
                  <a:lnTo>
                    <a:pt x="501" y="127"/>
                  </a:lnTo>
                  <a:lnTo>
                    <a:pt x="512" y="124"/>
                  </a:lnTo>
                  <a:lnTo>
                    <a:pt x="525" y="115"/>
                  </a:lnTo>
                  <a:lnTo>
                    <a:pt x="538" y="103"/>
                  </a:lnTo>
                  <a:lnTo>
                    <a:pt x="551" y="86"/>
                  </a:lnTo>
                  <a:lnTo>
                    <a:pt x="558" y="67"/>
                  </a:lnTo>
                  <a:lnTo>
                    <a:pt x="559" y="45"/>
                  </a:lnTo>
                  <a:lnTo>
                    <a:pt x="551" y="22"/>
                  </a:lnTo>
                  <a:lnTo>
                    <a:pt x="531" y="0"/>
                  </a:lnTo>
                  <a:lnTo>
                    <a:pt x="530" y="1"/>
                  </a:lnTo>
                  <a:lnTo>
                    <a:pt x="528" y="3"/>
                  </a:lnTo>
                  <a:lnTo>
                    <a:pt x="524" y="6"/>
                  </a:lnTo>
                  <a:lnTo>
                    <a:pt x="520" y="10"/>
                  </a:lnTo>
                  <a:lnTo>
                    <a:pt x="514" y="14"/>
                  </a:lnTo>
                  <a:lnTo>
                    <a:pt x="508" y="16"/>
                  </a:lnTo>
                  <a:lnTo>
                    <a:pt x="501" y="18"/>
                  </a:lnTo>
                  <a:lnTo>
                    <a:pt x="494" y="18"/>
                  </a:lnTo>
                  <a:lnTo>
                    <a:pt x="496" y="20"/>
                  </a:lnTo>
                  <a:lnTo>
                    <a:pt x="501" y="26"/>
                  </a:lnTo>
                  <a:lnTo>
                    <a:pt x="507" y="36"/>
                  </a:lnTo>
                  <a:lnTo>
                    <a:pt x="511" y="46"/>
                  </a:lnTo>
                  <a:lnTo>
                    <a:pt x="513" y="58"/>
                  </a:lnTo>
                  <a:lnTo>
                    <a:pt x="509" y="71"/>
                  </a:lnTo>
                  <a:lnTo>
                    <a:pt x="497" y="83"/>
                  </a:lnTo>
                  <a:lnTo>
                    <a:pt x="478" y="93"/>
                  </a:lnTo>
                  <a:lnTo>
                    <a:pt x="459" y="98"/>
                  </a:lnTo>
                  <a:lnTo>
                    <a:pt x="438" y="104"/>
                  </a:lnTo>
                  <a:lnTo>
                    <a:pt x="414" y="108"/>
                  </a:lnTo>
                  <a:lnTo>
                    <a:pt x="388" y="110"/>
                  </a:lnTo>
                  <a:lnTo>
                    <a:pt x="361" y="113"/>
                  </a:lnTo>
                  <a:lnTo>
                    <a:pt x="333" y="114"/>
                  </a:lnTo>
                  <a:lnTo>
                    <a:pt x="303" y="116"/>
                  </a:lnTo>
                  <a:lnTo>
                    <a:pt x="274" y="116"/>
                  </a:lnTo>
                  <a:lnTo>
                    <a:pt x="246" y="117"/>
                  </a:lnTo>
                  <a:lnTo>
                    <a:pt x="217" y="117"/>
                  </a:lnTo>
                  <a:lnTo>
                    <a:pt x="190" y="116"/>
                  </a:lnTo>
                  <a:lnTo>
                    <a:pt x="166" y="116"/>
                  </a:lnTo>
                  <a:lnTo>
                    <a:pt x="143" y="116"/>
                  </a:lnTo>
                  <a:lnTo>
                    <a:pt x="122" y="115"/>
                  </a:lnTo>
                  <a:lnTo>
                    <a:pt x="105" y="114"/>
                  </a:lnTo>
                  <a:lnTo>
                    <a:pt x="92" y="114"/>
                  </a:lnTo>
                  <a:lnTo>
                    <a:pt x="71" y="111"/>
                  </a:lnTo>
                  <a:lnTo>
                    <a:pt x="54" y="105"/>
                  </a:lnTo>
                  <a:lnTo>
                    <a:pt x="39" y="95"/>
                  </a:lnTo>
                  <a:lnTo>
                    <a:pt x="29" y="84"/>
                  </a:lnTo>
                  <a:lnTo>
                    <a:pt x="24" y="70"/>
                  </a:lnTo>
                  <a:lnTo>
                    <a:pt x="26" y="53"/>
                  </a:lnTo>
                  <a:lnTo>
                    <a:pt x="35" y="36"/>
                  </a:lnTo>
                  <a:lnTo>
                    <a:pt x="5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5" name="Freeform 36"/>
            <p:cNvSpPr>
              <a:spLocks/>
            </p:cNvSpPr>
            <p:nvPr/>
          </p:nvSpPr>
          <p:spPr bwMode="auto">
            <a:xfrm>
              <a:off x="3116" y="2495"/>
              <a:ext cx="116" cy="10"/>
            </a:xfrm>
            <a:custGeom>
              <a:avLst/>
              <a:gdLst>
                <a:gd name="T0" fmla="*/ 6 w 349"/>
                <a:gd name="T1" fmla="*/ 0 h 32"/>
                <a:gd name="T2" fmla="*/ 7 w 349"/>
                <a:gd name="T3" fmla="*/ 0 h 32"/>
                <a:gd name="T4" fmla="*/ 9 w 349"/>
                <a:gd name="T5" fmla="*/ 0 h 32"/>
                <a:gd name="T6" fmla="*/ 12 w 349"/>
                <a:gd name="T7" fmla="*/ 1 h 32"/>
                <a:gd name="T8" fmla="*/ 17 w 349"/>
                <a:gd name="T9" fmla="*/ 1 h 32"/>
                <a:gd name="T10" fmla="*/ 22 w 349"/>
                <a:gd name="T11" fmla="*/ 2 h 32"/>
                <a:gd name="T12" fmla="*/ 28 w 349"/>
                <a:gd name="T13" fmla="*/ 2 h 32"/>
                <a:gd name="T14" fmla="*/ 36 w 349"/>
                <a:gd name="T15" fmla="*/ 3 h 32"/>
                <a:gd name="T16" fmla="*/ 43 w 349"/>
                <a:gd name="T17" fmla="*/ 3 h 32"/>
                <a:gd name="T18" fmla="*/ 52 w 349"/>
                <a:gd name="T19" fmla="*/ 3 h 32"/>
                <a:gd name="T20" fmla="*/ 60 w 349"/>
                <a:gd name="T21" fmla="*/ 4 h 32"/>
                <a:gd name="T22" fmla="*/ 69 w 349"/>
                <a:gd name="T23" fmla="*/ 4 h 32"/>
                <a:gd name="T24" fmla="*/ 79 w 349"/>
                <a:gd name="T25" fmla="*/ 4 h 32"/>
                <a:gd name="T26" fmla="*/ 88 w 349"/>
                <a:gd name="T27" fmla="*/ 4 h 32"/>
                <a:gd name="T28" fmla="*/ 98 w 349"/>
                <a:gd name="T29" fmla="*/ 3 h 32"/>
                <a:gd name="T30" fmla="*/ 107 w 349"/>
                <a:gd name="T31" fmla="*/ 3 h 32"/>
                <a:gd name="T32" fmla="*/ 116 w 349"/>
                <a:gd name="T33" fmla="*/ 2 h 32"/>
                <a:gd name="T34" fmla="*/ 116 w 349"/>
                <a:gd name="T35" fmla="*/ 3 h 32"/>
                <a:gd name="T36" fmla="*/ 115 w 349"/>
                <a:gd name="T37" fmla="*/ 3 h 32"/>
                <a:gd name="T38" fmla="*/ 114 w 349"/>
                <a:gd name="T39" fmla="*/ 3 h 32"/>
                <a:gd name="T40" fmla="*/ 112 w 349"/>
                <a:gd name="T41" fmla="*/ 4 h 32"/>
                <a:gd name="T42" fmla="*/ 109 w 349"/>
                <a:gd name="T43" fmla="*/ 5 h 32"/>
                <a:gd name="T44" fmla="*/ 106 w 349"/>
                <a:gd name="T45" fmla="*/ 7 h 32"/>
                <a:gd name="T46" fmla="*/ 101 w 349"/>
                <a:gd name="T47" fmla="*/ 8 h 32"/>
                <a:gd name="T48" fmla="*/ 96 w 349"/>
                <a:gd name="T49" fmla="*/ 8 h 32"/>
                <a:gd name="T50" fmla="*/ 89 w 349"/>
                <a:gd name="T51" fmla="*/ 9 h 32"/>
                <a:gd name="T52" fmla="*/ 80 w 349"/>
                <a:gd name="T53" fmla="*/ 10 h 32"/>
                <a:gd name="T54" fmla="*/ 71 w 349"/>
                <a:gd name="T55" fmla="*/ 10 h 32"/>
                <a:gd name="T56" fmla="*/ 60 w 349"/>
                <a:gd name="T57" fmla="*/ 10 h 32"/>
                <a:gd name="T58" fmla="*/ 48 w 349"/>
                <a:gd name="T59" fmla="*/ 10 h 32"/>
                <a:gd name="T60" fmla="*/ 34 w 349"/>
                <a:gd name="T61" fmla="*/ 9 h 32"/>
                <a:gd name="T62" fmla="*/ 18 w 349"/>
                <a:gd name="T63" fmla="*/ 8 h 32"/>
                <a:gd name="T64" fmla="*/ 0 w 349"/>
                <a:gd name="T65" fmla="*/ 6 h 32"/>
                <a:gd name="T66" fmla="*/ 6 w 349"/>
                <a:gd name="T67" fmla="*/ 0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9"/>
                <a:gd name="T103" fmla="*/ 0 h 32"/>
                <a:gd name="T104" fmla="*/ 349 w 349"/>
                <a:gd name="T105" fmla="*/ 32 h 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9" h="32">
                  <a:moveTo>
                    <a:pt x="18" y="0"/>
                  </a:moveTo>
                  <a:lnTo>
                    <a:pt x="20" y="0"/>
                  </a:lnTo>
                  <a:lnTo>
                    <a:pt x="27" y="1"/>
                  </a:lnTo>
                  <a:lnTo>
                    <a:pt x="37" y="2"/>
                  </a:lnTo>
                  <a:lnTo>
                    <a:pt x="50" y="3"/>
                  </a:lnTo>
                  <a:lnTo>
                    <a:pt x="67" y="5"/>
                  </a:lnTo>
                  <a:lnTo>
                    <a:pt x="85" y="6"/>
                  </a:lnTo>
                  <a:lnTo>
                    <a:pt x="107" y="8"/>
                  </a:lnTo>
                  <a:lnTo>
                    <a:pt x="130" y="9"/>
                  </a:lnTo>
                  <a:lnTo>
                    <a:pt x="156" y="11"/>
                  </a:lnTo>
                  <a:lnTo>
                    <a:pt x="182" y="12"/>
                  </a:lnTo>
                  <a:lnTo>
                    <a:pt x="209" y="12"/>
                  </a:lnTo>
                  <a:lnTo>
                    <a:pt x="237" y="13"/>
                  </a:lnTo>
                  <a:lnTo>
                    <a:pt x="266" y="12"/>
                  </a:lnTo>
                  <a:lnTo>
                    <a:pt x="295" y="11"/>
                  </a:lnTo>
                  <a:lnTo>
                    <a:pt x="322" y="10"/>
                  </a:lnTo>
                  <a:lnTo>
                    <a:pt x="349" y="7"/>
                  </a:lnTo>
                  <a:lnTo>
                    <a:pt x="348" y="8"/>
                  </a:lnTo>
                  <a:lnTo>
                    <a:pt x="346" y="9"/>
                  </a:lnTo>
                  <a:lnTo>
                    <a:pt x="343" y="11"/>
                  </a:lnTo>
                  <a:lnTo>
                    <a:pt x="337" y="14"/>
                  </a:lnTo>
                  <a:lnTo>
                    <a:pt x="329" y="17"/>
                  </a:lnTo>
                  <a:lnTo>
                    <a:pt x="318" y="21"/>
                  </a:lnTo>
                  <a:lnTo>
                    <a:pt x="304" y="24"/>
                  </a:lnTo>
                  <a:lnTo>
                    <a:pt x="288" y="27"/>
                  </a:lnTo>
                  <a:lnTo>
                    <a:pt x="267" y="29"/>
                  </a:lnTo>
                  <a:lnTo>
                    <a:pt x="242" y="31"/>
                  </a:lnTo>
                  <a:lnTo>
                    <a:pt x="215" y="32"/>
                  </a:lnTo>
                  <a:lnTo>
                    <a:pt x="182" y="32"/>
                  </a:lnTo>
                  <a:lnTo>
                    <a:pt x="144" y="31"/>
                  </a:lnTo>
                  <a:lnTo>
                    <a:pt x="102" y="29"/>
                  </a:lnTo>
                  <a:lnTo>
                    <a:pt x="53" y="2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6" name="Freeform 37"/>
            <p:cNvSpPr>
              <a:spLocks/>
            </p:cNvSpPr>
            <p:nvPr/>
          </p:nvSpPr>
          <p:spPr bwMode="auto">
            <a:xfrm>
              <a:off x="3613" y="2474"/>
              <a:ext cx="51" cy="7"/>
            </a:xfrm>
            <a:custGeom>
              <a:avLst/>
              <a:gdLst>
                <a:gd name="T0" fmla="*/ 51 w 152"/>
                <a:gd name="T1" fmla="*/ 0 h 22"/>
                <a:gd name="T2" fmla="*/ 48 w 152"/>
                <a:gd name="T3" fmla="*/ 7 h 22"/>
                <a:gd name="T4" fmla="*/ 0 w 152"/>
                <a:gd name="T5" fmla="*/ 6 h 22"/>
                <a:gd name="T6" fmla="*/ 0 w 152"/>
                <a:gd name="T7" fmla="*/ 1 h 22"/>
                <a:gd name="T8" fmla="*/ 51 w 15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22"/>
                <a:gd name="T17" fmla="*/ 152 w 15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22">
                  <a:moveTo>
                    <a:pt x="152" y="0"/>
                  </a:moveTo>
                  <a:lnTo>
                    <a:pt x="144" y="22"/>
                  </a:lnTo>
                  <a:lnTo>
                    <a:pt x="0" y="19"/>
                  </a:lnTo>
                  <a:lnTo>
                    <a:pt x="0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7" name="Freeform 38"/>
            <p:cNvSpPr>
              <a:spLocks/>
            </p:cNvSpPr>
            <p:nvPr/>
          </p:nvSpPr>
          <p:spPr bwMode="auto">
            <a:xfrm>
              <a:off x="3549" y="2481"/>
              <a:ext cx="131" cy="52"/>
            </a:xfrm>
            <a:custGeom>
              <a:avLst/>
              <a:gdLst>
                <a:gd name="T0" fmla="*/ 131 w 393"/>
                <a:gd name="T1" fmla="*/ 51 h 155"/>
                <a:gd name="T2" fmla="*/ 122 w 393"/>
                <a:gd name="T3" fmla="*/ 51 h 155"/>
                <a:gd name="T4" fmla="*/ 114 w 393"/>
                <a:gd name="T5" fmla="*/ 52 h 155"/>
                <a:gd name="T6" fmla="*/ 108 w 393"/>
                <a:gd name="T7" fmla="*/ 52 h 155"/>
                <a:gd name="T8" fmla="*/ 101 w 393"/>
                <a:gd name="T9" fmla="*/ 52 h 155"/>
                <a:gd name="T10" fmla="*/ 95 w 393"/>
                <a:gd name="T11" fmla="*/ 52 h 155"/>
                <a:gd name="T12" fmla="*/ 89 w 393"/>
                <a:gd name="T13" fmla="*/ 52 h 155"/>
                <a:gd name="T14" fmla="*/ 84 w 393"/>
                <a:gd name="T15" fmla="*/ 52 h 155"/>
                <a:gd name="T16" fmla="*/ 79 w 393"/>
                <a:gd name="T17" fmla="*/ 51 h 155"/>
                <a:gd name="T18" fmla="*/ 74 w 393"/>
                <a:gd name="T19" fmla="*/ 51 h 155"/>
                <a:gd name="T20" fmla="*/ 69 w 393"/>
                <a:gd name="T21" fmla="*/ 51 h 155"/>
                <a:gd name="T22" fmla="*/ 64 w 393"/>
                <a:gd name="T23" fmla="*/ 51 h 155"/>
                <a:gd name="T24" fmla="*/ 60 w 393"/>
                <a:gd name="T25" fmla="*/ 50 h 155"/>
                <a:gd name="T26" fmla="*/ 55 w 393"/>
                <a:gd name="T27" fmla="*/ 50 h 155"/>
                <a:gd name="T28" fmla="*/ 50 w 393"/>
                <a:gd name="T29" fmla="*/ 50 h 155"/>
                <a:gd name="T30" fmla="*/ 45 w 393"/>
                <a:gd name="T31" fmla="*/ 50 h 155"/>
                <a:gd name="T32" fmla="*/ 40 w 393"/>
                <a:gd name="T33" fmla="*/ 49 h 155"/>
                <a:gd name="T34" fmla="*/ 30 w 393"/>
                <a:gd name="T35" fmla="*/ 49 h 155"/>
                <a:gd name="T36" fmla="*/ 22 w 393"/>
                <a:gd name="T37" fmla="*/ 47 h 155"/>
                <a:gd name="T38" fmla="*/ 15 w 393"/>
                <a:gd name="T39" fmla="*/ 46 h 155"/>
                <a:gd name="T40" fmla="*/ 10 w 393"/>
                <a:gd name="T41" fmla="*/ 43 h 155"/>
                <a:gd name="T42" fmla="*/ 6 w 393"/>
                <a:gd name="T43" fmla="*/ 40 h 155"/>
                <a:gd name="T44" fmla="*/ 4 w 393"/>
                <a:gd name="T45" fmla="*/ 36 h 155"/>
                <a:gd name="T46" fmla="*/ 1 w 393"/>
                <a:gd name="T47" fmla="*/ 32 h 155"/>
                <a:gd name="T48" fmla="*/ 0 w 393"/>
                <a:gd name="T49" fmla="*/ 27 h 155"/>
                <a:gd name="T50" fmla="*/ 0 w 393"/>
                <a:gd name="T51" fmla="*/ 19 h 155"/>
                <a:gd name="T52" fmla="*/ 1 w 393"/>
                <a:gd name="T53" fmla="*/ 14 h 155"/>
                <a:gd name="T54" fmla="*/ 4 w 393"/>
                <a:gd name="T55" fmla="*/ 9 h 155"/>
                <a:gd name="T56" fmla="*/ 7 w 393"/>
                <a:gd name="T57" fmla="*/ 5 h 155"/>
                <a:gd name="T58" fmla="*/ 10 w 393"/>
                <a:gd name="T59" fmla="*/ 3 h 155"/>
                <a:gd name="T60" fmla="*/ 12 w 393"/>
                <a:gd name="T61" fmla="*/ 1 h 155"/>
                <a:gd name="T62" fmla="*/ 14 w 393"/>
                <a:gd name="T63" fmla="*/ 0 h 155"/>
                <a:gd name="T64" fmla="*/ 15 w 393"/>
                <a:gd name="T65" fmla="*/ 0 h 155"/>
                <a:gd name="T66" fmla="*/ 10 w 393"/>
                <a:gd name="T67" fmla="*/ 6 h 155"/>
                <a:gd name="T68" fmla="*/ 8 w 393"/>
                <a:gd name="T69" fmla="*/ 13 h 155"/>
                <a:gd name="T70" fmla="*/ 8 w 393"/>
                <a:gd name="T71" fmla="*/ 19 h 155"/>
                <a:gd name="T72" fmla="*/ 10 w 393"/>
                <a:gd name="T73" fmla="*/ 24 h 155"/>
                <a:gd name="T74" fmla="*/ 14 w 393"/>
                <a:gd name="T75" fmla="*/ 29 h 155"/>
                <a:gd name="T76" fmla="*/ 20 w 393"/>
                <a:gd name="T77" fmla="*/ 33 h 155"/>
                <a:gd name="T78" fmla="*/ 26 w 393"/>
                <a:gd name="T79" fmla="*/ 36 h 155"/>
                <a:gd name="T80" fmla="*/ 34 w 393"/>
                <a:gd name="T81" fmla="*/ 37 h 155"/>
                <a:gd name="T82" fmla="*/ 38 w 393"/>
                <a:gd name="T83" fmla="*/ 37 h 155"/>
                <a:gd name="T84" fmla="*/ 43 w 393"/>
                <a:gd name="T85" fmla="*/ 37 h 155"/>
                <a:gd name="T86" fmla="*/ 48 w 393"/>
                <a:gd name="T87" fmla="*/ 37 h 155"/>
                <a:gd name="T88" fmla="*/ 54 w 393"/>
                <a:gd name="T89" fmla="*/ 38 h 155"/>
                <a:gd name="T90" fmla="*/ 60 w 393"/>
                <a:gd name="T91" fmla="*/ 38 h 155"/>
                <a:gd name="T92" fmla="*/ 67 w 393"/>
                <a:gd name="T93" fmla="*/ 39 h 155"/>
                <a:gd name="T94" fmla="*/ 74 w 393"/>
                <a:gd name="T95" fmla="*/ 39 h 155"/>
                <a:gd name="T96" fmla="*/ 81 w 393"/>
                <a:gd name="T97" fmla="*/ 39 h 155"/>
                <a:gd name="T98" fmla="*/ 88 w 393"/>
                <a:gd name="T99" fmla="*/ 39 h 155"/>
                <a:gd name="T100" fmla="*/ 95 w 393"/>
                <a:gd name="T101" fmla="*/ 39 h 155"/>
                <a:gd name="T102" fmla="*/ 102 w 393"/>
                <a:gd name="T103" fmla="*/ 39 h 155"/>
                <a:gd name="T104" fmla="*/ 108 w 393"/>
                <a:gd name="T105" fmla="*/ 39 h 155"/>
                <a:gd name="T106" fmla="*/ 115 w 393"/>
                <a:gd name="T107" fmla="*/ 39 h 155"/>
                <a:gd name="T108" fmla="*/ 121 w 393"/>
                <a:gd name="T109" fmla="*/ 38 h 155"/>
                <a:gd name="T110" fmla="*/ 126 w 393"/>
                <a:gd name="T111" fmla="*/ 38 h 155"/>
                <a:gd name="T112" fmla="*/ 131 w 393"/>
                <a:gd name="T113" fmla="*/ 37 h 155"/>
                <a:gd name="T114" fmla="*/ 131 w 393"/>
                <a:gd name="T115" fmla="*/ 51 h 1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3"/>
                <a:gd name="T175" fmla="*/ 0 h 155"/>
                <a:gd name="T176" fmla="*/ 393 w 393"/>
                <a:gd name="T177" fmla="*/ 155 h 1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3" h="155">
                  <a:moveTo>
                    <a:pt x="392" y="152"/>
                  </a:moveTo>
                  <a:lnTo>
                    <a:pt x="367" y="153"/>
                  </a:lnTo>
                  <a:lnTo>
                    <a:pt x="343" y="154"/>
                  </a:lnTo>
                  <a:lnTo>
                    <a:pt x="323" y="154"/>
                  </a:lnTo>
                  <a:lnTo>
                    <a:pt x="303" y="155"/>
                  </a:lnTo>
                  <a:lnTo>
                    <a:pt x="285" y="155"/>
                  </a:lnTo>
                  <a:lnTo>
                    <a:pt x="268" y="154"/>
                  </a:lnTo>
                  <a:lnTo>
                    <a:pt x="252" y="154"/>
                  </a:lnTo>
                  <a:lnTo>
                    <a:pt x="237" y="153"/>
                  </a:lnTo>
                  <a:lnTo>
                    <a:pt x="222" y="153"/>
                  </a:lnTo>
                  <a:lnTo>
                    <a:pt x="208" y="152"/>
                  </a:lnTo>
                  <a:lnTo>
                    <a:pt x="193" y="151"/>
                  </a:lnTo>
                  <a:lnTo>
                    <a:pt x="180" y="150"/>
                  </a:lnTo>
                  <a:lnTo>
                    <a:pt x="166" y="149"/>
                  </a:lnTo>
                  <a:lnTo>
                    <a:pt x="151" y="148"/>
                  </a:lnTo>
                  <a:lnTo>
                    <a:pt x="136" y="148"/>
                  </a:lnTo>
                  <a:lnTo>
                    <a:pt x="119" y="147"/>
                  </a:lnTo>
                  <a:lnTo>
                    <a:pt x="90" y="145"/>
                  </a:lnTo>
                  <a:lnTo>
                    <a:pt x="65" y="141"/>
                  </a:lnTo>
                  <a:lnTo>
                    <a:pt x="45" y="136"/>
                  </a:lnTo>
                  <a:lnTo>
                    <a:pt x="30" y="127"/>
                  </a:lnTo>
                  <a:lnTo>
                    <a:pt x="19" y="118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80"/>
                  </a:lnTo>
                  <a:lnTo>
                    <a:pt x="0" y="58"/>
                  </a:lnTo>
                  <a:lnTo>
                    <a:pt x="4" y="41"/>
                  </a:lnTo>
                  <a:lnTo>
                    <a:pt x="11" y="28"/>
                  </a:lnTo>
                  <a:lnTo>
                    <a:pt x="20" y="16"/>
                  </a:lnTo>
                  <a:lnTo>
                    <a:pt x="29" y="9"/>
                  </a:lnTo>
                  <a:lnTo>
                    <a:pt x="37" y="4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30" y="19"/>
                  </a:lnTo>
                  <a:lnTo>
                    <a:pt x="23" y="38"/>
                  </a:lnTo>
                  <a:lnTo>
                    <a:pt x="24" y="56"/>
                  </a:lnTo>
                  <a:lnTo>
                    <a:pt x="31" y="73"/>
                  </a:lnTo>
                  <a:lnTo>
                    <a:pt x="43" y="87"/>
                  </a:lnTo>
                  <a:lnTo>
                    <a:pt x="60" y="97"/>
                  </a:lnTo>
                  <a:lnTo>
                    <a:pt x="79" y="106"/>
                  </a:lnTo>
                  <a:lnTo>
                    <a:pt x="101" y="109"/>
                  </a:lnTo>
                  <a:lnTo>
                    <a:pt x="113" y="110"/>
                  </a:lnTo>
                  <a:lnTo>
                    <a:pt x="128" y="111"/>
                  </a:lnTo>
                  <a:lnTo>
                    <a:pt x="144" y="111"/>
                  </a:lnTo>
                  <a:lnTo>
                    <a:pt x="162" y="113"/>
                  </a:lnTo>
                  <a:lnTo>
                    <a:pt x="181" y="114"/>
                  </a:lnTo>
                  <a:lnTo>
                    <a:pt x="201" y="115"/>
                  </a:lnTo>
                  <a:lnTo>
                    <a:pt x="221" y="115"/>
                  </a:lnTo>
                  <a:lnTo>
                    <a:pt x="243" y="116"/>
                  </a:lnTo>
                  <a:lnTo>
                    <a:pt x="263" y="117"/>
                  </a:lnTo>
                  <a:lnTo>
                    <a:pt x="285" y="117"/>
                  </a:lnTo>
                  <a:lnTo>
                    <a:pt x="305" y="117"/>
                  </a:lnTo>
                  <a:lnTo>
                    <a:pt x="325" y="116"/>
                  </a:lnTo>
                  <a:lnTo>
                    <a:pt x="344" y="115"/>
                  </a:lnTo>
                  <a:lnTo>
                    <a:pt x="362" y="114"/>
                  </a:lnTo>
                  <a:lnTo>
                    <a:pt x="378" y="112"/>
                  </a:lnTo>
                  <a:lnTo>
                    <a:pt x="393" y="109"/>
                  </a:lnTo>
                  <a:lnTo>
                    <a:pt x="392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8" name="Freeform 39"/>
            <p:cNvSpPr>
              <a:spLocks/>
            </p:cNvSpPr>
            <p:nvPr/>
          </p:nvSpPr>
          <p:spPr bwMode="auto">
            <a:xfrm>
              <a:off x="3576" y="2486"/>
              <a:ext cx="121" cy="12"/>
            </a:xfrm>
            <a:custGeom>
              <a:avLst/>
              <a:gdLst>
                <a:gd name="T0" fmla="*/ 11 w 363"/>
                <a:gd name="T1" fmla="*/ 0 h 37"/>
                <a:gd name="T2" fmla="*/ 11 w 363"/>
                <a:gd name="T3" fmla="*/ 0 h 37"/>
                <a:gd name="T4" fmla="*/ 13 w 363"/>
                <a:gd name="T5" fmla="*/ 0 h 37"/>
                <a:gd name="T6" fmla="*/ 17 w 363"/>
                <a:gd name="T7" fmla="*/ 1 h 37"/>
                <a:gd name="T8" fmla="*/ 21 w 363"/>
                <a:gd name="T9" fmla="*/ 1 h 37"/>
                <a:gd name="T10" fmla="*/ 27 w 363"/>
                <a:gd name="T11" fmla="*/ 2 h 37"/>
                <a:gd name="T12" fmla="*/ 33 w 363"/>
                <a:gd name="T13" fmla="*/ 2 h 37"/>
                <a:gd name="T14" fmla="*/ 40 w 363"/>
                <a:gd name="T15" fmla="*/ 3 h 37"/>
                <a:gd name="T16" fmla="*/ 48 w 363"/>
                <a:gd name="T17" fmla="*/ 3 h 37"/>
                <a:gd name="T18" fmla="*/ 57 w 363"/>
                <a:gd name="T19" fmla="*/ 4 h 37"/>
                <a:gd name="T20" fmla="*/ 65 w 363"/>
                <a:gd name="T21" fmla="*/ 4 h 37"/>
                <a:gd name="T22" fmla="*/ 74 w 363"/>
                <a:gd name="T23" fmla="*/ 4 h 37"/>
                <a:gd name="T24" fmla="*/ 84 w 363"/>
                <a:gd name="T25" fmla="*/ 5 h 37"/>
                <a:gd name="T26" fmla="*/ 93 w 363"/>
                <a:gd name="T27" fmla="*/ 4 h 37"/>
                <a:gd name="T28" fmla="*/ 103 w 363"/>
                <a:gd name="T29" fmla="*/ 4 h 37"/>
                <a:gd name="T30" fmla="*/ 112 w 363"/>
                <a:gd name="T31" fmla="*/ 4 h 37"/>
                <a:gd name="T32" fmla="*/ 121 w 363"/>
                <a:gd name="T33" fmla="*/ 2 h 37"/>
                <a:gd name="T34" fmla="*/ 121 w 363"/>
                <a:gd name="T35" fmla="*/ 3 h 37"/>
                <a:gd name="T36" fmla="*/ 120 w 363"/>
                <a:gd name="T37" fmla="*/ 3 h 37"/>
                <a:gd name="T38" fmla="*/ 119 w 363"/>
                <a:gd name="T39" fmla="*/ 4 h 37"/>
                <a:gd name="T40" fmla="*/ 116 w 363"/>
                <a:gd name="T41" fmla="*/ 5 h 37"/>
                <a:gd name="T42" fmla="*/ 113 w 363"/>
                <a:gd name="T43" fmla="*/ 6 h 37"/>
                <a:gd name="T44" fmla="*/ 109 w 363"/>
                <a:gd name="T45" fmla="*/ 7 h 37"/>
                <a:gd name="T46" fmla="*/ 104 w 363"/>
                <a:gd name="T47" fmla="*/ 8 h 37"/>
                <a:gd name="T48" fmla="*/ 98 w 363"/>
                <a:gd name="T49" fmla="*/ 9 h 37"/>
                <a:gd name="T50" fmla="*/ 91 w 363"/>
                <a:gd name="T51" fmla="*/ 10 h 37"/>
                <a:gd name="T52" fmla="*/ 82 w 363"/>
                <a:gd name="T53" fmla="*/ 11 h 37"/>
                <a:gd name="T54" fmla="*/ 73 w 363"/>
                <a:gd name="T55" fmla="*/ 12 h 37"/>
                <a:gd name="T56" fmla="*/ 61 w 363"/>
                <a:gd name="T57" fmla="*/ 12 h 37"/>
                <a:gd name="T58" fmla="*/ 48 w 363"/>
                <a:gd name="T59" fmla="*/ 12 h 37"/>
                <a:gd name="T60" fmla="*/ 34 w 363"/>
                <a:gd name="T61" fmla="*/ 11 h 37"/>
                <a:gd name="T62" fmla="*/ 18 w 363"/>
                <a:gd name="T63" fmla="*/ 10 h 37"/>
                <a:gd name="T64" fmla="*/ 0 w 363"/>
                <a:gd name="T65" fmla="*/ 8 h 37"/>
                <a:gd name="T66" fmla="*/ 11 w 363"/>
                <a:gd name="T67" fmla="*/ 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37"/>
                <a:gd name="T104" fmla="*/ 363 w 363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37">
                  <a:moveTo>
                    <a:pt x="32" y="0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51" y="2"/>
                  </a:lnTo>
                  <a:lnTo>
                    <a:pt x="64" y="3"/>
                  </a:lnTo>
                  <a:lnTo>
                    <a:pt x="81" y="5"/>
                  </a:lnTo>
                  <a:lnTo>
                    <a:pt x="99" y="6"/>
                  </a:lnTo>
                  <a:lnTo>
                    <a:pt x="121" y="9"/>
                  </a:lnTo>
                  <a:lnTo>
                    <a:pt x="144" y="10"/>
                  </a:lnTo>
                  <a:lnTo>
                    <a:pt x="170" y="12"/>
                  </a:lnTo>
                  <a:lnTo>
                    <a:pt x="196" y="13"/>
                  </a:lnTo>
                  <a:lnTo>
                    <a:pt x="223" y="13"/>
                  </a:lnTo>
                  <a:lnTo>
                    <a:pt x="251" y="14"/>
                  </a:lnTo>
                  <a:lnTo>
                    <a:pt x="280" y="13"/>
                  </a:lnTo>
                  <a:lnTo>
                    <a:pt x="309" y="12"/>
                  </a:lnTo>
                  <a:lnTo>
                    <a:pt x="336" y="11"/>
                  </a:lnTo>
                  <a:lnTo>
                    <a:pt x="363" y="7"/>
                  </a:lnTo>
                  <a:lnTo>
                    <a:pt x="362" y="9"/>
                  </a:lnTo>
                  <a:lnTo>
                    <a:pt x="360" y="10"/>
                  </a:lnTo>
                  <a:lnTo>
                    <a:pt x="356" y="13"/>
                  </a:lnTo>
                  <a:lnTo>
                    <a:pt x="349" y="16"/>
                  </a:lnTo>
                  <a:lnTo>
                    <a:pt x="339" y="19"/>
                  </a:lnTo>
                  <a:lnTo>
                    <a:pt x="328" y="23"/>
                  </a:lnTo>
                  <a:lnTo>
                    <a:pt x="313" y="26"/>
                  </a:lnTo>
                  <a:lnTo>
                    <a:pt x="294" y="29"/>
                  </a:lnTo>
                  <a:lnTo>
                    <a:pt x="273" y="32"/>
                  </a:lnTo>
                  <a:lnTo>
                    <a:pt x="247" y="35"/>
                  </a:lnTo>
                  <a:lnTo>
                    <a:pt x="218" y="36"/>
                  </a:lnTo>
                  <a:lnTo>
                    <a:pt x="184" y="37"/>
                  </a:lnTo>
                  <a:lnTo>
                    <a:pt x="145" y="36"/>
                  </a:lnTo>
                  <a:lnTo>
                    <a:pt x="102" y="34"/>
                  </a:lnTo>
                  <a:lnTo>
                    <a:pt x="54" y="30"/>
                  </a:lnTo>
                  <a:lnTo>
                    <a:pt x="0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09" name="Freeform 40"/>
            <p:cNvSpPr>
              <a:spLocks/>
            </p:cNvSpPr>
            <p:nvPr/>
          </p:nvSpPr>
          <p:spPr bwMode="auto">
            <a:xfrm>
              <a:off x="3018" y="2535"/>
              <a:ext cx="121" cy="36"/>
            </a:xfrm>
            <a:custGeom>
              <a:avLst/>
              <a:gdLst>
                <a:gd name="T0" fmla="*/ 121 w 363"/>
                <a:gd name="T1" fmla="*/ 0 h 108"/>
                <a:gd name="T2" fmla="*/ 121 w 363"/>
                <a:gd name="T3" fmla="*/ 1 h 108"/>
                <a:gd name="T4" fmla="*/ 121 w 363"/>
                <a:gd name="T5" fmla="*/ 5 h 108"/>
                <a:gd name="T6" fmla="*/ 120 w 363"/>
                <a:gd name="T7" fmla="*/ 10 h 108"/>
                <a:gd name="T8" fmla="*/ 117 w 363"/>
                <a:gd name="T9" fmla="*/ 15 h 108"/>
                <a:gd name="T10" fmla="*/ 113 w 363"/>
                <a:gd name="T11" fmla="*/ 21 h 108"/>
                <a:gd name="T12" fmla="*/ 105 w 363"/>
                <a:gd name="T13" fmla="*/ 26 h 108"/>
                <a:gd name="T14" fmla="*/ 94 w 363"/>
                <a:gd name="T15" fmla="*/ 31 h 108"/>
                <a:gd name="T16" fmla="*/ 78 w 363"/>
                <a:gd name="T17" fmla="*/ 34 h 108"/>
                <a:gd name="T18" fmla="*/ 69 w 363"/>
                <a:gd name="T19" fmla="*/ 34 h 108"/>
                <a:gd name="T20" fmla="*/ 61 w 363"/>
                <a:gd name="T21" fmla="*/ 35 h 108"/>
                <a:gd name="T22" fmla="*/ 53 w 363"/>
                <a:gd name="T23" fmla="*/ 35 h 108"/>
                <a:gd name="T24" fmla="*/ 46 w 363"/>
                <a:gd name="T25" fmla="*/ 36 h 108"/>
                <a:gd name="T26" fmla="*/ 39 w 363"/>
                <a:gd name="T27" fmla="*/ 36 h 108"/>
                <a:gd name="T28" fmla="*/ 32 w 363"/>
                <a:gd name="T29" fmla="*/ 36 h 108"/>
                <a:gd name="T30" fmla="*/ 26 w 363"/>
                <a:gd name="T31" fmla="*/ 36 h 108"/>
                <a:gd name="T32" fmla="*/ 21 w 363"/>
                <a:gd name="T33" fmla="*/ 36 h 108"/>
                <a:gd name="T34" fmla="*/ 16 w 363"/>
                <a:gd name="T35" fmla="*/ 36 h 108"/>
                <a:gd name="T36" fmla="*/ 12 w 363"/>
                <a:gd name="T37" fmla="*/ 35 h 108"/>
                <a:gd name="T38" fmla="*/ 9 w 363"/>
                <a:gd name="T39" fmla="*/ 35 h 108"/>
                <a:gd name="T40" fmla="*/ 6 w 363"/>
                <a:gd name="T41" fmla="*/ 35 h 108"/>
                <a:gd name="T42" fmla="*/ 3 w 363"/>
                <a:gd name="T43" fmla="*/ 35 h 108"/>
                <a:gd name="T44" fmla="*/ 1 w 363"/>
                <a:gd name="T45" fmla="*/ 35 h 108"/>
                <a:gd name="T46" fmla="*/ 0 w 363"/>
                <a:gd name="T47" fmla="*/ 35 h 108"/>
                <a:gd name="T48" fmla="*/ 0 w 363"/>
                <a:gd name="T49" fmla="*/ 35 h 108"/>
                <a:gd name="T50" fmla="*/ 1 w 363"/>
                <a:gd name="T51" fmla="*/ 35 h 108"/>
                <a:gd name="T52" fmla="*/ 5 w 363"/>
                <a:gd name="T53" fmla="*/ 34 h 108"/>
                <a:gd name="T54" fmla="*/ 10 w 363"/>
                <a:gd name="T55" fmla="*/ 34 h 108"/>
                <a:gd name="T56" fmla="*/ 17 w 363"/>
                <a:gd name="T57" fmla="*/ 34 h 108"/>
                <a:gd name="T58" fmla="*/ 25 w 363"/>
                <a:gd name="T59" fmla="*/ 33 h 108"/>
                <a:gd name="T60" fmla="*/ 35 w 363"/>
                <a:gd name="T61" fmla="*/ 32 h 108"/>
                <a:gd name="T62" fmla="*/ 44 w 363"/>
                <a:gd name="T63" fmla="*/ 31 h 108"/>
                <a:gd name="T64" fmla="*/ 54 w 363"/>
                <a:gd name="T65" fmla="*/ 29 h 108"/>
                <a:gd name="T66" fmla="*/ 64 w 363"/>
                <a:gd name="T67" fmla="*/ 27 h 108"/>
                <a:gd name="T68" fmla="*/ 73 w 363"/>
                <a:gd name="T69" fmla="*/ 24 h 108"/>
                <a:gd name="T70" fmla="*/ 81 w 363"/>
                <a:gd name="T71" fmla="*/ 22 h 108"/>
                <a:gd name="T72" fmla="*/ 88 w 363"/>
                <a:gd name="T73" fmla="*/ 18 h 108"/>
                <a:gd name="T74" fmla="*/ 94 w 363"/>
                <a:gd name="T75" fmla="*/ 14 h 108"/>
                <a:gd name="T76" fmla="*/ 98 w 363"/>
                <a:gd name="T77" fmla="*/ 10 h 108"/>
                <a:gd name="T78" fmla="*/ 100 w 363"/>
                <a:gd name="T79" fmla="*/ 6 h 108"/>
                <a:gd name="T80" fmla="*/ 99 w 363"/>
                <a:gd name="T81" fmla="*/ 0 h 108"/>
                <a:gd name="T82" fmla="*/ 121 w 363"/>
                <a:gd name="T83" fmla="*/ 0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3"/>
                <a:gd name="T127" fmla="*/ 0 h 108"/>
                <a:gd name="T128" fmla="*/ 363 w 363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3" h="108">
                  <a:moveTo>
                    <a:pt x="363" y="0"/>
                  </a:moveTo>
                  <a:lnTo>
                    <a:pt x="363" y="4"/>
                  </a:lnTo>
                  <a:lnTo>
                    <a:pt x="363" y="14"/>
                  </a:lnTo>
                  <a:lnTo>
                    <a:pt x="361" y="29"/>
                  </a:lnTo>
                  <a:lnTo>
                    <a:pt x="352" y="45"/>
                  </a:lnTo>
                  <a:lnTo>
                    <a:pt x="339" y="63"/>
                  </a:lnTo>
                  <a:lnTo>
                    <a:pt x="315" y="79"/>
                  </a:lnTo>
                  <a:lnTo>
                    <a:pt x="282" y="93"/>
                  </a:lnTo>
                  <a:lnTo>
                    <a:pt x="234" y="101"/>
                  </a:lnTo>
                  <a:lnTo>
                    <a:pt x="208" y="103"/>
                  </a:lnTo>
                  <a:lnTo>
                    <a:pt x="183" y="105"/>
                  </a:lnTo>
                  <a:lnTo>
                    <a:pt x="159" y="106"/>
                  </a:lnTo>
                  <a:lnTo>
                    <a:pt x="137" y="107"/>
                  </a:lnTo>
                  <a:lnTo>
                    <a:pt x="116" y="107"/>
                  </a:lnTo>
                  <a:lnTo>
                    <a:pt x="97" y="108"/>
                  </a:lnTo>
                  <a:lnTo>
                    <a:pt x="79" y="108"/>
                  </a:lnTo>
                  <a:lnTo>
                    <a:pt x="64" y="107"/>
                  </a:lnTo>
                  <a:lnTo>
                    <a:pt x="49" y="107"/>
                  </a:lnTo>
                  <a:lnTo>
                    <a:pt x="36" y="106"/>
                  </a:lnTo>
                  <a:lnTo>
                    <a:pt x="26" y="106"/>
                  </a:lnTo>
                  <a:lnTo>
                    <a:pt x="17" y="105"/>
                  </a:lnTo>
                  <a:lnTo>
                    <a:pt x="9" y="105"/>
                  </a:lnTo>
                  <a:lnTo>
                    <a:pt x="4" y="104"/>
                  </a:lnTo>
                  <a:lnTo>
                    <a:pt x="1" y="104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15" y="103"/>
                  </a:lnTo>
                  <a:lnTo>
                    <a:pt x="31" y="102"/>
                  </a:lnTo>
                  <a:lnTo>
                    <a:pt x="51" y="101"/>
                  </a:lnTo>
                  <a:lnTo>
                    <a:pt x="76" y="99"/>
                  </a:lnTo>
                  <a:lnTo>
                    <a:pt x="104" y="96"/>
                  </a:lnTo>
                  <a:lnTo>
                    <a:pt x="133" y="92"/>
                  </a:lnTo>
                  <a:lnTo>
                    <a:pt x="162" y="87"/>
                  </a:lnTo>
                  <a:lnTo>
                    <a:pt x="191" y="80"/>
                  </a:lnTo>
                  <a:lnTo>
                    <a:pt x="219" y="73"/>
                  </a:lnTo>
                  <a:lnTo>
                    <a:pt x="244" y="65"/>
                  </a:lnTo>
                  <a:lnTo>
                    <a:pt x="265" y="55"/>
                  </a:lnTo>
                  <a:lnTo>
                    <a:pt x="283" y="43"/>
                  </a:lnTo>
                  <a:lnTo>
                    <a:pt x="294" y="31"/>
                  </a:lnTo>
                  <a:lnTo>
                    <a:pt x="299" y="17"/>
                  </a:lnTo>
                  <a:lnTo>
                    <a:pt x="296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0" name="Freeform 41"/>
            <p:cNvSpPr>
              <a:spLocks/>
            </p:cNvSpPr>
            <p:nvPr/>
          </p:nvSpPr>
          <p:spPr bwMode="auto">
            <a:xfrm>
              <a:off x="3067" y="2528"/>
              <a:ext cx="47" cy="16"/>
            </a:xfrm>
            <a:custGeom>
              <a:avLst/>
              <a:gdLst>
                <a:gd name="T0" fmla="*/ 36 w 139"/>
                <a:gd name="T1" fmla="*/ 0 h 48"/>
                <a:gd name="T2" fmla="*/ 35 w 139"/>
                <a:gd name="T3" fmla="*/ 1 h 48"/>
                <a:gd name="T4" fmla="*/ 34 w 139"/>
                <a:gd name="T5" fmla="*/ 2 h 48"/>
                <a:gd name="T6" fmla="*/ 33 w 139"/>
                <a:gd name="T7" fmla="*/ 4 h 48"/>
                <a:gd name="T8" fmla="*/ 29 w 139"/>
                <a:gd name="T9" fmla="*/ 7 h 48"/>
                <a:gd name="T10" fmla="*/ 25 w 139"/>
                <a:gd name="T11" fmla="*/ 9 h 48"/>
                <a:gd name="T12" fmla="*/ 19 w 139"/>
                <a:gd name="T13" fmla="*/ 12 h 48"/>
                <a:gd name="T14" fmla="*/ 11 w 139"/>
                <a:gd name="T15" fmla="*/ 14 h 48"/>
                <a:gd name="T16" fmla="*/ 0 w 139"/>
                <a:gd name="T17" fmla="*/ 15 h 48"/>
                <a:gd name="T18" fmla="*/ 2 w 139"/>
                <a:gd name="T19" fmla="*/ 15 h 48"/>
                <a:gd name="T20" fmla="*/ 6 w 139"/>
                <a:gd name="T21" fmla="*/ 16 h 48"/>
                <a:gd name="T22" fmla="*/ 13 w 139"/>
                <a:gd name="T23" fmla="*/ 16 h 48"/>
                <a:gd name="T24" fmla="*/ 20 w 139"/>
                <a:gd name="T25" fmla="*/ 16 h 48"/>
                <a:gd name="T26" fmla="*/ 28 w 139"/>
                <a:gd name="T27" fmla="*/ 15 h 48"/>
                <a:gd name="T28" fmla="*/ 36 w 139"/>
                <a:gd name="T29" fmla="*/ 13 h 48"/>
                <a:gd name="T30" fmla="*/ 42 w 139"/>
                <a:gd name="T31" fmla="*/ 9 h 48"/>
                <a:gd name="T32" fmla="*/ 47 w 139"/>
                <a:gd name="T33" fmla="*/ 3 h 48"/>
                <a:gd name="T34" fmla="*/ 36 w 139"/>
                <a:gd name="T35" fmla="*/ 0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"/>
                <a:gd name="T55" fmla="*/ 0 h 48"/>
                <a:gd name="T56" fmla="*/ 139 w 139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" h="48">
                  <a:moveTo>
                    <a:pt x="105" y="0"/>
                  </a:moveTo>
                  <a:lnTo>
                    <a:pt x="104" y="2"/>
                  </a:lnTo>
                  <a:lnTo>
                    <a:pt x="102" y="6"/>
                  </a:lnTo>
                  <a:lnTo>
                    <a:pt x="97" y="13"/>
                  </a:lnTo>
                  <a:lnTo>
                    <a:pt x="87" y="20"/>
                  </a:lnTo>
                  <a:lnTo>
                    <a:pt x="74" y="28"/>
                  </a:lnTo>
                  <a:lnTo>
                    <a:pt x="56" y="36"/>
                  </a:lnTo>
                  <a:lnTo>
                    <a:pt x="32" y="41"/>
                  </a:lnTo>
                  <a:lnTo>
                    <a:pt x="0" y="44"/>
                  </a:lnTo>
                  <a:lnTo>
                    <a:pt x="5" y="45"/>
                  </a:lnTo>
                  <a:lnTo>
                    <a:pt x="18" y="47"/>
                  </a:lnTo>
                  <a:lnTo>
                    <a:pt x="37" y="48"/>
                  </a:lnTo>
                  <a:lnTo>
                    <a:pt x="60" y="48"/>
                  </a:lnTo>
                  <a:lnTo>
                    <a:pt x="83" y="46"/>
                  </a:lnTo>
                  <a:lnTo>
                    <a:pt x="106" y="40"/>
                  </a:lnTo>
                  <a:lnTo>
                    <a:pt x="125" y="27"/>
                  </a:lnTo>
                  <a:lnTo>
                    <a:pt x="139" y="1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1" name="Freeform 42"/>
            <p:cNvSpPr>
              <a:spLocks/>
            </p:cNvSpPr>
            <p:nvPr/>
          </p:nvSpPr>
          <p:spPr bwMode="auto">
            <a:xfrm>
              <a:off x="3197" y="2439"/>
              <a:ext cx="183" cy="62"/>
            </a:xfrm>
            <a:custGeom>
              <a:avLst/>
              <a:gdLst>
                <a:gd name="T0" fmla="*/ 0 w 549"/>
                <a:gd name="T1" fmla="*/ 61 h 184"/>
                <a:gd name="T2" fmla="*/ 1 w 549"/>
                <a:gd name="T3" fmla="*/ 57 h 184"/>
                <a:gd name="T4" fmla="*/ 3 w 549"/>
                <a:gd name="T5" fmla="*/ 49 h 184"/>
                <a:gd name="T6" fmla="*/ 6 w 549"/>
                <a:gd name="T7" fmla="*/ 39 h 184"/>
                <a:gd name="T8" fmla="*/ 13 w 549"/>
                <a:gd name="T9" fmla="*/ 28 h 184"/>
                <a:gd name="T10" fmla="*/ 22 w 549"/>
                <a:gd name="T11" fmla="*/ 17 h 184"/>
                <a:gd name="T12" fmla="*/ 36 w 549"/>
                <a:gd name="T13" fmla="*/ 8 h 184"/>
                <a:gd name="T14" fmla="*/ 55 w 549"/>
                <a:gd name="T15" fmla="*/ 2 h 184"/>
                <a:gd name="T16" fmla="*/ 70 w 549"/>
                <a:gd name="T17" fmla="*/ 1 h 184"/>
                <a:gd name="T18" fmla="*/ 80 w 549"/>
                <a:gd name="T19" fmla="*/ 0 h 184"/>
                <a:gd name="T20" fmla="*/ 88 w 549"/>
                <a:gd name="T21" fmla="*/ 0 h 184"/>
                <a:gd name="T22" fmla="*/ 97 w 549"/>
                <a:gd name="T23" fmla="*/ 0 h 184"/>
                <a:gd name="T24" fmla="*/ 104 w 549"/>
                <a:gd name="T25" fmla="*/ 0 h 184"/>
                <a:gd name="T26" fmla="*/ 108 w 549"/>
                <a:gd name="T27" fmla="*/ 0 h 184"/>
                <a:gd name="T28" fmla="*/ 118 w 549"/>
                <a:gd name="T29" fmla="*/ 1 h 184"/>
                <a:gd name="T30" fmla="*/ 132 w 549"/>
                <a:gd name="T31" fmla="*/ 2 h 184"/>
                <a:gd name="T32" fmla="*/ 145 w 549"/>
                <a:gd name="T33" fmla="*/ 5 h 184"/>
                <a:gd name="T34" fmla="*/ 156 w 549"/>
                <a:gd name="T35" fmla="*/ 9 h 184"/>
                <a:gd name="T36" fmla="*/ 165 w 549"/>
                <a:gd name="T37" fmla="*/ 15 h 184"/>
                <a:gd name="T38" fmla="*/ 173 w 549"/>
                <a:gd name="T39" fmla="*/ 23 h 184"/>
                <a:gd name="T40" fmla="*/ 179 w 549"/>
                <a:gd name="T41" fmla="*/ 33 h 184"/>
                <a:gd name="T42" fmla="*/ 182 w 549"/>
                <a:gd name="T43" fmla="*/ 45 h 184"/>
                <a:gd name="T44" fmla="*/ 183 w 549"/>
                <a:gd name="T45" fmla="*/ 51 h 184"/>
                <a:gd name="T46" fmla="*/ 179 w 549"/>
                <a:gd name="T47" fmla="*/ 39 h 184"/>
                <a:gd name="T48" fmla="*/ 168 w 549"/>
                <a:gd name="T49" fmla="*/ 24 h 184"/>
                <a:gd name="T50" fmla="*/ 146 w 549"/>
                <a:gd name="T51" fmla="*/ 11 h 184"/>
                <a:gd name="T52" fmla="*/ 128 w 549"/>
                <a:gd name="T53" fmla="*/ 8 h 184"/>
                <a:gd name="T54" fmla="*/ 123 w 549"/>
                <a:gd name="T55" fmla="*/ 7 h 184"/>
                <a:gd name="T56" fmla="*/ 119 w 549"/>
                <a:gd name="T57" fmla="*/ 7 h 184"/>
                <a:gd name="T58" fmla="*/ 113 w 549"/>
                <a:gd name="T59" fmla="*/ 7 h 184"/>
                <a:gd name="T60" fmla="*/ 110 w 549"/>
                <a:gd name="T61" fmla="*/ 7 h 184"/>
                <a:gd name="T62" fmla="*/ 107 w 549"/>
                <a:gd name="T63" fmla="*/ 7 h 184"/>
                <a:gd name="T64" fmla="*/ 104 w 549"/>
                <a:gd name="T65" fmla="*/ 7 h 184"/>
                <a:gd name="T66" fmla="*/ 99 w 549"/>
                <a:gd name="T67" fmla="*/ 7 h 184"/>
                <a:gd name="T68" fmla="*/ 90 w 549"/>
                <a:gd name="T69" fmla="*/ 7 h 184"/>
                <a:gd name="T70" fmla="*/ 75 w 549"/>
                <a:gd name="T71" fmla="*/ 8 h 184"/>
                <a:gd name="T72" fmla="*/ 60 w 549"/>
                <a:gd name="T73" fmla="*/ 10 h 184"/>
                <a:gd name="T74" fmla="*/ 46 w 549"/>
                <a:gd name="T75" fmla="*/ 15 h 184"/>
                <a:gd name="T76" fmla="*/ 34 w 549"/>
                <a:gd name="T77" fmla="*/ 21 h 184"/>
                <a:gd name="T78" fmla="*/ 24 w 549"/>
                <a:gd name="T79" fmla="*/ 29 h 184"/>
                <a:gd name="T80" fmla="*/ 18 w 549"/>
                <a:gd name="T81" fmla="*/ 40 h 184"/>
                <a:gd name="T82" fmla="*/ 14 w 549"/>
                <a:gd name="T83" fmla="*/ 54 h 184"/>
                <a:gd name="T84" fmla="*/ 0 w 549"/>
                <a:gd name="T85" fmla="*/ 62 h 1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9"/>
                <a:gd name="T130" fmla="*/ 0 h 184"/>
                <a:gd name="T131" fmla="*/ 549 w 549"/>
                <a:gd name="T132" fmla="*/ 184 h 1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9" h="184">
                  <a:moveTo>
                    <a:pt x="0" y="184"/>
                  </a:moveTo>
                  <a:lnTo>
                    <a:pt x="0" y="182"/>
                  </a:lnTo>
                  <a:lnTo>
                    <a:pt x="1" y="177"/>
                  </a:lnTo>
                  <a:lnTo>
                    <a:pt x="2" y="169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3" y="130"/>
                  </a:lnTo>
                  <a:lnTo>
                    <a:pt x="19" y="115"/>
                  </a:lnTo>
                  <a:lnTo>
                    <a:pt x="28" y="98"/>
                  </a:lnTo>
                  <a:lnTo>
                    <a:pt x="38" y="82"/>
                  </a:lnTo>
                  <a:lnTo>
                    <a:pt x="52" y="65"/>
                  </a:lnTo>
                  <a:lnTo>
                    <a:pt x="67" y="50"/>
                  </a:lnTo>
                  <a:lnTo>
                    <a:pt x="87" y="36"/>
                  </a:lnTo>
                  <a:lnTo>
                    <a:pt x="109" y="23"/>
                  </a:lnTo>
                  <a:lnTo>
                    <a:pt x="135" y="14"/>
                  </a:lnTo>
                  <a:lnTo>
                    <a:pt x="164" y="7"/>
                  </a:lnTo>
                  <a:lnTo>
                    <a:pt x="198" y="3"/>
                  </a:lnTo>
                  <a:lnTo>
                    <a:pt x="211" y="2"/>
                  </a:lnTo>
                  <a:lnTo>
                    <a:pt x="225" y="2"/>
                  </a:lnTo>
                  <a:lnTo>
                    <a:pt x="239" y="1"/>
                  </a:lnTo>
                  <a:lnTo>
                    <a:pt x="252" y="1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2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30" y="1"/>
                  </a:lnTo>
                  <a:lnTo>
                    <a:pt x="353" y="2"/>
                  </a:lnTo>
                  <a:lnTo>
                    <a:pt x="374" y="4"/>
                  </a:lnTo>
                  <a:lnTo>
                    <a:pt x="395" y="7"/>
                  </a:lnTo>
                  <a:lnTo>
                    <a:pt x="414" y="10"/>
                  </a:lnTo>
                  <a:lnTo>
                    <a:pt x="434" y="15"/>
                  </a:lnTo>
                  <a:lnTo>
                    <a:pt x="451" y="20"/>
                  </a:lnTo>
                  <a:lnTo>
                    <a:pt x="467" y="27"/>
                  </a:lnTo>
                  <a:lnTo>
                    <a:pt x="482" y="36"/>
                  </a:lnTo>
                  <a:lnTo>
                    <a:pt x="495" y="45"/>
                  </a:lnTo>
                  <a:lnTo>
                    <a:pt x="508" y="56"/>
                  </a:lnTo>
                  <a:lnTo>
                    <a:pt x="519" y="68"/>
                  </a:lnTo>
                  <a:lnTo>
                    <a:pt x="528" y="82"/>
                  </a:lnTo>
                  <a:lnTo>
                    <a:pt x="537" y="98"/>
                  </a:lnTo>
                  <a:lnTo>
                    <a:pt x="542" y="115"/>
                  </a:lnTo>
                  <a:lnTo>
                    <a:pt x="547" y="134"/>
                  </a:lnTo>
                  <a:lnTo>
                    <a:pt x="549" y="155"/>
                  </a:lnTo>
                  <a:lnTo>
                    <a:pt x="548" y="150"/>
                  </a:lnTo>
                  <a:lnTo>
                    <a:pt x="544" y="136"/>
                  </a:lnTo>
                  <a:lnTo>
                    <a:pt x="537" y="117"/>
                  </a:lnTo>
                  <a:lnTo>
                    <a:pt x="523" y="94"/>
                  </a:lnTo>
                  <a:lnTo>
                    <a:pt x="503" y="71"/>
                  </a:lnTo>
                  <a:lnTo>
                    <a:pt x="475" y="50"/>
                  </a:lnTo>
                  <a:lnTo>
                    <a:pt x="438" y="33"/>
                  </a:lnTo>
                  <a:lnTo>
                    <a:pt x="390" y="24"/>
                  </a:lnTo>
                  <a:lnTo>
                    <a:pt x="384" y="23"/>
                  </a:lnTo>
                  <a:lnTo>
                    <a:pt x="376" y="23"/>
                  </a:lnTo>
                  <a:lnTo>
                    <a:pt x="369" y="22"/>
                  </a:lnTo>
                  <a:lnTo>
                    <a:pt x="363" y="22"/>
                  </a:lnTo>
                  <a:lnTo>
                    <a:pt x="356" y="21"/>
                  </a:lnTo>
                  <a:lnTo>
                    <a:pt x="349" y="21"/>
                  </a:lnTo>
                  <a:lnTo>
                    <a:pt x="340" y="20"/>
                  </a:lnTo>
                  <a:lnTo>
                    <a:pt x="333" y="20"/>
                  </a:lnTo>
                  <a:lnTo>
                    <a:pt x="329" y="20"/>
                  </a:lnTo>
                  <a:lnTo>
                    <a:pt x="325" y="20"/>
                  </a:lnTo>
                  <a:lnTo>
                    <a:pt x="321" y="20"/>
                  </a:lnTo>
                  <a:lnTo>
                    <a:pt x="317" y="20"/>
                  </a:lnTo>
                  <a:lnTo>
                    <a:pt x="311" y="20"/>
                  </a:lnTo>
                  <a:lnTo>
                    <a:pt x="304" y="20"/>
                  </a:lnTo>
                  <a:lnTo>
                    <a:pt x="298" y="20"/>
                  </a:lnTo>
                  <a:lnTo>
                    <a:pt x="292" y="20"/>
                  </a:lnTo>
                  <a:lnTo>
                    <a:pt x="270" y="21"/>
                  </a:lnTo>
                  <a:lnTo>
                    <a:pt x="247" y="22"/>
                  </a:lnTo>
                  <a:lnTo>
                    <a:pt x="224" y="24"/>
                  </a:lnTo>
                  <a:lnTo>
                    <a:pt x="202" y="27"/>
                  </a:lnTo>
                  <a:lnTo>
                    <a:pt x="180" y="31"/>
                  </a:lnTo>
                  <a:lnTo>
                    <a:pt x="159" y="38"/>
                  </a:lnTo>
                  <a:lnTo>
                    <a:pt x="139" y="44"/>
                  </a:lnTo>
                  <a:lnTo>
                    <a:pt x="120" y="52"/>
                  </a:lnTo>
                  <a:lnTo>
                    <a:pt x="103" y="62"/>
                  </a:lnTo>
                  <a:lnTo>
                    <a:pt x="87" y="74"/>
                  </a:lnTo>
                  <a:lnTo>
                    <a:pt x="73" y="87"/>
                  </a:lnTo>
                  <a:lnTo>
                    <a:pt x="62" y="102"/>
                  </a:lnTo>
                  <a:lnTo>
                    <a:pt x="53" y="120"/>
                  </a:lnTo>
                  <a:lnTo>
                    <a:pt x="47" y="139"/>
                  </a:lnTo>
                  <a:lnTo>
                    <a:pt x="43" y="161"/>
                  </a:lnTo>
                  <a:lnTo>
                    <a:pt x="43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2" name="Freeform 43"/>
            <p:cNvSpPr>
              <a:spLocks/>
            </p:cNvSpPr>
            <p:nvPr/>
          </p:nvSpPr>
          <p:spPr bwMode="auto">
            <a:xfrm>
              <a:off x="3224" y="2465"/>
              <a:ext cx="123" cy="32"/>
            </a:xfrm>
            <a:custGeom>
              <a:avLst/>
              <a:gdLst>
                <a:gd name="T0" fmla="*/ 18 w 367"/>
                <a:gd name="T1" fmla="*/ 28 h 96"/>
                <a:gd name="T2" fmla="*/ 18 w 367"/>
                <a:gd name="T3" fmla="*/ 27 h 96"/>
                <a:gd name="T4" fmla="*/ 18 w 367"/>
                <a:gd name="T5" fmla="*/ 25 h 96"/>
                <a:gd name="T6" fmla="*/ 20 w 367"/>
                <a:gd name="T7" fmla="*/ 22 h 96"/>
                <a:gd name="T8" fmla="*/ 22 w 367"/>
                <a:gd name="T9" fmla="*/ 19 h 96"/>
                <a:gd name="T10" fmla="*/ 25 w 367"/>
                <a:gd name="T11" fmla="*/ 16 h 96"/>
                <a:gd name="T12" fmla="*/ 29 w 367"/>
                <a:gd name="T13" fmla="*/ 13 h 96"/>
                <a:gd name="T14" fmla="*/ 35 w 367"/>
                <a:gd name="T15" fmla="*/ 10 h 96"/>
                <a:gd name="T16" fmla="*/ 42 w 367"/>
                <a:gd name="T17" fmla="*/ 9 h 96"/>
                <a:gd name="T18" fmla="*/ 47 w 367"/>
                <a:gd name="T19" fmla="*/ 8 h 96"/>
                <a:gd name="T20" fmla="*/ 52 w 367"/>
                <a:gd name="T21" fmla="*/ 8 h 96"/>
                <a:gd name="T22" fmla="*/ 58 w 367"/>
                <a:gd name="T23" fmla="*/ 7 h 96"/>
                <a:gd name="T24" fmla="*/ 64 w 367"/>
                <a:gd name="T25" fmla="*/ 7 h 96"/>
                <a:gd name="T26" fmla="*/ 70 w 367"/>
                <a:gd name="T27" fmla="*/ 7 h 96"/>
                <a:gd name="T28" fmla="*/ 76 w 367"/>
                <a:gd name="T29" fmla="*/ 7 h 96"/>
                <a:gd name="T30" fmla="*/ 82 w 367"/>
                <a:gd name="T31" fmla="*/ 7 h 96"/>
                <a:gd name="T32" fmla="*/ 88 w 367"/>
                <a:gd name="T33" fmla="*/ 7 h 96"/>
                <a:gd name="T34" fmla="*/ 94 w 367"/>
                <a:gd name="T35" fmla="*/ 8 h 96"/>
                <a:gd name="T36" fmla="*/ 100 w 367"/>
                <a:gd name="T37" fmla="*/ 9 h 96"/>
                <a:gd name="T38" fmla="*/ 105 w 367"/>
                <a:gd name="T39" fmla="*/ 11 h 96"/>
                <a:gd name="T40" fmla="*/ 110 w 367"/>
                <a:gd name="T41" fmla="*/ 13 h 96"/>
                <a:gd name="T42" fmla="*/ 114 w 367"/>
                <a:gd name="T43" fmla="*/ 16 h 96"/>
                <a:gd name="T44" fmla="*/ 117 w 367"/>
                <a:gd name="T45" fmla="*/ 19 h 96"/>
                <a:gd name="T46" fmla="*/ 120 w 367"/>
                <a:gd name="T47" fmla="*/ 22 h 96"/>
                <a:gd name="T48" fmla="*/ 121 w 367"/>
                <a:gd name="T49" fmla="*/ 27 h 96"/>
                <a:gd name="T50" fmla="*/ 121 w 367"/>
                <a:gd name="T51" fmla="*/ 26 h 96"/>
                <a:gd name="T52" fmla="*/ 122 w 367"/>
                <a:gd name="T53" fmla="*/ 24 h 96"/>
                <a:gd name="T54" fmla="*/ 123 w 367"/>
                <a:gd name="T55" fmla="*/ 21 h 96"/>
                <a:gd name="T56" fmla="*/ 123 w 367"/>
                <a:gd name="T57" fmla="*/ 17 h 96"/>
                <a:gd name="T58" fmla="*/ 122 w 367"/>
                <a:gd name="T59" fmla="*/ 13 h 96"/>
                <a:gd name="T60" fmla="*/ 119 w 367"/>
                <a:gd name="T61" fmla="*/ 9 h 96"/>
                <a:gd name="T62" fmla="*/ 114 w 367"/>
                <a:gd name="T63" fmla="*/ 6 h 96"/>
                <a:gd name="T64" fmla="*/ 106 w 367"/>
                <a:gd name="T65" fmla="*/ 3 h 96"/>
                <a:gd name="T66" fmla="*/ 101 w 367"/>
                <a:gd name="T67" fmla="*/ 2 h 96"/>
                <a:gd name="T68" fmla="*/ 96 w 367"/>
                <a:gd name="T69" fmla="*/ 1 h 96"/>
                <a:gd name="T70" fmla="*/ 89 w 367"/>
                <a:gd name="T71" fmla="*/ 1 h 96"/>
                <a:gd name="T72" fmla="*/ 83 w 367"/>
                <a:gd name="T73" fmla="*/ 0 h 96"/>
                <a:gd name="T74" fmla="*/ 76 w 367"/>
                <a:gd name="T75" fmla="*/ 0 h 96"/>
                <a:gd name="T76" fmla="*/ 69 w 367"/>
                <a:gd name="T77" fmla="*/ 0 h 96"/>
                <a:gd name="T78" fmla="*/ 61 w 367"/>
                <a:gd name="T79" fmla="*/ 0 h 96"/>
                <a:gd name="T80" fmla="*/ 54 w 367"/>
                <a:gd name="T81" fmla="*/ 1 h 96"/>
                <a:gd name="T82" fmla="*/ 47 w 367"/>
                <a:gd name="T83" fmla="*/ 1 h 96"/>
                <a:gd name="T84" fmla="*/ 40 w 367"/>
                <a:gd name="T85" fmla="*/ 2 h 96"/>
                <a:gd name="T86" fmla="*/ 33 w 367"/>
                <a:gd name="T87" fmla="*/ 3 h 96"/>
                <a:gd name="T88" fmla="*/ 27 w 367"/>
                <a:gd name="T89" fmla="*/ 4 h 96"/>
                <a:gd name="T90" fmla="*/ 22 w 367"/>
                <a:gd name="T91" fmla="*/ 6 h 96"/>
                <a:gd name="T92" fmla="*/ 17 w 367"/>
                <a:gd name="T93" fmla="*/ 7 h 96"/>
                <a:gd name="T94" fmla="*/ 14 w 367"/>
                <a:gd name="T95" fmla="*/ 9 h 96"/>
                <a:gd name="T96" fmla="*/ 11 w 367"/>
                <a:gd name="T97" fmla="*/ 12 h 96"/>
                <a:gd name="T98" fmla="*/ 8 w 367"/>
                <a:gd name="T99" fmla="*/ 16 h 96"/>
                <a:gd name="T100" fmla="*/ 6 w 367"/>
                <a:gd name="T101" fmla="*/ 19 h 96"/>
                <a:gd name="T102" fmla="*/ 4 w 367"/>
                <a:gd name="T103" fmla="*/ 22 h 96"/>
                <a:gd name="T104" fmla="*/ 3 w 367"/>
                <a:gd name="T105" fmla="*/ 26 h 96"/>
                <a:gd name="T106" fmla="*/ 1 w 367"/>
                <a:gd name="T107" fmla="*/ 28 h 96"/>
                <a:gd name="T108" fmla="*/ 1 w 367"/>
                <a:gd name="T109" fmla="*/ 30 h 96"/>
                <a:gd name="T110" fmla="*/ 0 w 367"/>
                <a:gd name="T111" fmla="*/ 32 h 96"/>
                <a:gd name="T112" fmla="*/ 0 w 367"/>
                <a:gd name="T113" fmla="*/ 32 h 96"/>
                <a:gd name="T114" fmla="*/ 18 w 367"/>
                <a:gd name="T115" fmla="*/ 28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7"/>
                <a:gd name="T175" fmla="*/ 0 h 96"/>
                <a:gd name="T176" fmla="*/ 367 w 367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7" h="96">
                  <a:moveTo>
                    <a:pt x="53" y="84"/>
                  </a:moveTo>
                  <a:lnTo>
                    <a:pt x="53" y="82"/>
                  </a:lnTo>
                  <a:lnTo>
                    <a:pt x="55" y="76"/>
                  </a:lnTo>
                  <a:lnTo>
                    <a:pt x="59" y="67"/>
                  </a:lnTo>
                  <a:lnTo>
                    <a:pt x="65" y="58"/>
                  </a:lnTo>
                  <a:lnTo>
                    <a:pt x="74" y="48"/>
                  </a:lnTo>
                  <a:lnTo>
                    <a:pt x="87" y="40"/>
                  </a:lnTo>
                  <a:lnTo>
                    <a:pt x="103" y="31"/>
                  </a:lnTo>
                  <a:lnTo>
                    <a:pt x="125" y="27"/>
                  </a:lnTo>
                  <a:lnTo>
                    <a:pt x="139" y="25"/>
                  </a:lnTo>
                  <a:lnTo>
                    <a:pt x="155" y="24"/>
                  </a:lnTo>
                  <a:lnTo>
                    <a:pt x="172" y="22"/>
                  </a:lnTo>
                  <a:lnTo>
                    <a:pt x="190" y="21"/>
                  </a:lnTo>
                  <a:lnTo>
                    <a:pt x="208" y="21"/>
                  </a:lnTo>
                  <a:lnTo>
                    <a:pt x="227" y="20"/>
                  </a:lnTo>
                  <a:lnTo>
                    <a:pt x="245" y="21"/>
                  </a:lnTo>
                  <a:lnTo>
                    <a:pt x="263" y="22"/>
                  </a:lnTo>
                  <a:lnTo>
                    <a:pt x="281" y="25"/>
                  </a:lnTo>
                  <a:lnTo>
                    <a:pt x="298" y="28"/>
                  </a:lnTo>
                  <a:lnTo>
                    <a:pt x="314" y="34"/>
                  </a:lnTo>
                  <a:lnTo>
                    <a:pt x="327" y="40"/>
                  </a:lnTo>
                  <a:lnTo>
                    <a:pt x="339" y="47"/>
                  </a:lnTo>
                  <a:lnTo>
                    <a:pt x="349" y="56"/>
                  </a:lnTo>
                  <a:lnTo>
                    <a:pt x="357" y="67"/>
                  </a:lnTo>
                  <a:lnTo>
                    <a:pt x="361" y="81"/>
                  </a:lnTo>
                  <a:lnTo>
                    <a:pt x="362" y="79"/>
                  </a:lnTo>
                  <a:lnTo>
                    <a:pt x="365" y="73"/>
                  </a:lnTo>
                  <a:lnTo>
                    <a:pt x="367" y="63"/>
                  </a:lnTo>
                  <a:lnTo>
                    <a:pt x="367" y="52"/>
                  </a:lnTo>
                  <a:lnTo>
                    <a:pt x="364" y="40"/>
                  </a:lnTo>
                  <a:lnTo>
                    <a:pt x="355" y="28"/>
                  </a:lnTo>
                  <a:lnTo>
                    <a:pt x="339" y="17"/>
                  </a:lnTo>
                  <a:lnTo>
                    <a:pt x="315" y="9"/>
                  </a:lnTo>
                  <a:lnTo>
                    <a:pt x="301" y="6"/>
                  </a:lnTo>
                  <a:lnTo>
                    <a:pt x="285" y="4"/>
                  </a:lnTo>
                  <a:lnTo>
                    <a:pt x="267" y="2"/>
                  </a:lnTo>
                  <a:lnTo>
                    <a:pt x="247" y="1"/>
                  </a:lnTo>
                  <a:lnTo>
                    <a:pt x="227" y="0"/>
                  </a:lnTo>
                  <a:lnTo>
                    <a:pt x="205" y="0"/>
                  </a:lnTo>
                  <a:lnTo>
                    <a:pt x="183" y="1"/>
                  </a:lnTo>
                  <a:lnTo>
                    <a:pt x="161" y="2"/>
                  </a:lnTo>
                  <a:lnTo>
                    <a:pt x="139" y="3"/>
                  </a:lnTo>
                  <a:lnTo>
                    <a:pt x="119" y="6"/>
                  </a:lnTo>
                  <a:lnTo>
                    <a:pt x="99" y="9"/>
                  </a:lnTo>
                  <a:lnTo>
                    <a:pt x="82" y="13"/>
                  </a:lnTo>
                  <a:lnTo>
                    <a:pt x="65" y="17"/>
                  </a:lnTo>
                  <a:lnTo>
                    <a:pt x="52" y="22"/>
                  </a:lnTo>
                  <a:lnTo>
                    <a:pt x="41" y="28"/>
                  </a:lnTo>
                  <a:lnTo>
                    <a:pt x="33" y="36"/>
                  </a:lnTo>
                  <a:lnTo>
                    <a:pt x="25" y="47"/>
                  </a:lnTo>
                  <a:lnTo>
                    <a:pt x="18" y="57"/>
                  </a:lnTo>
                  <a:lnTo>
                    <a:pt x="12" y="67"/>
                  </a:lnTo>
                  <a:lnTo>
                    <a:pt x="8" y="77"/>
                  </a:lnTo>
                  <a:lnTo>
                    <a:pt x="4" y="85"/>
                  </a:lnTo>
                  <a:lnTo>
                    <a:pt x="2" y="91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53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3" name="Freeform 44"/>
            <p:cNvSpPr>
              <a:spLocks/>
            </p:cNvSpPr>
            <p:nvPr/>
          </p:nvSpPr>
          <p:spPr bwMode="auto">
            <a:xfrm>
              <a:off x="3201" y="2532"/>
              <a:ext cx="175" cy="38"/>
            </a:xfrm>
            <a:custGeom>
              <a:avLst/>
              <a:gdLst>
                <a:gd name="T0" fmla="*/ 0 w 525"/>
                <a:gd name="T1" fmla="*/ 1 h 115"/>
                <a:gd name="T2" fmla="*/ 0 w 525"/>
                <a:gd name="T3" fmla="*/ 1 h 115"/>
                <a:gd name="T4" fmla="*/ 0 w 525"/>
                <a:gd name="T5" fmla="*/ 3 h 115"/>
                <a:gd name="T6" fmla="*/ 1 w 525"/>
                <a:gd name="T7" fmla="*/ 4 h 115"/>
                <a:gd name="T8" fmla="*/ 1 w 525"/>
                <a:gd name="T9" fmla="*/ 7 h 115"/>
                <a:gd name="T10" fmla="*/ 3 w 525"/>
                <a:gd name="T11" fmla="*/ 10 h 115"/>
                <a:gd name="T12" fmla="*/ 4 w 525"/>
                <a:gd name="T13" fmla="*/ 13 h 115"/>
                <a:gd name="T14" fmla="*/ 7 w 525"/>
                <a:gd name="T15" fmla="*/ 16 h 115"/>
                <a:gd name="T16" fmla="*/ 10 w 525"/>
                <a:gd name="T17" fmla="*/ 19 h 115"/>
                <a:gd name="T18" fmla="*/ 14 w 525"/>
                <a:gd name="T19" fmla="*/ 22 h 115"/>
                <a:gd name="T20" fmla="*/ 18 w 525"/>
                <a:gd name="T21" fmla="*/ 26 h 115"/>
                <a:gd name="T22" fmla="*/ 24 w 525"/>
                <a:gd name="T23" fmla="*/ 29 h 115"/>
                <a:gd name="T24" fmla="*/ 31 w 525"/>
                <a:gd name="T25" fmla="*/ 32 h 115"/>
                <a:gd name="T26" fmla="*/ 39 w 525"/>
                <a:gd name="T27" fmla="*/ 34 h 115"/>
                <a:gd name="T28" fmla="*/ 48 w 525"/>
                <a:gd name="T29" fmla="*/ 36 h 115"/>
                <a:gd name="T30" fmla="*/ 58 w 525"/>
                <a:gd name="T31" fmla="*/ 37 h 115"/>
                <a:gd name="T32" fmla="*/ 70 w 525"/>
                <a:gd name="T33" fmla="*/ 38 h 115"/>
                <a:gd name="T34" fmla="*/ 84 w 525"/>
                <a:gd name="T35" fmla="*/ 38 h 115"/>
                <a:gd name="T36" fmla="*/ 97 w 525"/>
                <a:gd name="T37" fmla="*/ 38 h 115"/>
                <a:gd name="T38" fmla="*/ 109 w 525"/>
                <a:gd name="T39" fmla="*/ 37 h 115"/>
                <a:gd name="T40" fmla="*/ 119 w 525"/>
                <a:gd name="T41" fmla="*/ 36 h 115"/>
                <a:gd name="T42" fmla="*/ 129 w 525"/>
                <a:gd name="T43" fmla="*/ 35 h 115"/>
                <a:gd name="T44" fmla="*/ 138 w 525"/>
                <a:gd name="T45" fmla="*/ 33 h 115"/>
                <a:gd name="T46" fmla="*/ 145 w 525"/>
                <a:gd name="T47" fmla="*/ 31 h 115"/>
                <a:gd name="T48" fmla="*/ 152 w 525"/>
                <a:gd name="T49" fmla="*/ 29 h 115"/>
                <a:gd name="T50" fmla="*/ 157 w 525"/>
                <a:gd name="T51" fmla="*/ 26 h 115"/>
                <a:gd name="T52" fmla="*/ 162 w 525"/>
                <a:gd name="T53" fmla="*/ 24 h 115"/>
                <a:gd name="T54" fmla="*/ 166 w 525"/>
                <a:gd name="T55" fmla="*/ 21 h 115"/>
                <a:gd name="T56" fmla="*/ 169 w 525"/>
                <a:gd name="T57" fmla="*/ 17 h 115"/>
                <a:gd name="T58" fmla="*/ 171 w 525"/>
                <a:gd name="T59" fmla="*/ 14 h 115"/>
                <a:gd name="T60" fmla="*/ 173 w 525"/>
                <a:gd name="T61" fmla="*/ 10 h 115"/>
                <a:gd name="T62" fmla="*/ 175 w 525"/>
                <a:gd name="T63" fmla="*/ 6 h 115"/>
                <a:gd name="T64" fmla="*/ 175 w 525"/>
                <a:gd name="T65" fmla="*/ 2 h 115"/>
                <a:gd name="T66" fmla="*/ 175 w 525"/>
                <a:gd name="T67" fmla="*/ 3 h 115"/>
                <a:gd name="T68" fmla="*/ 173 w 525"/>
                <a:gd name="T69" fmla="*/ 5 h 115"/>
                <a:gd name="T70" fmla="*/ 170 w 525"/>
                <a:gd name="T71" fmla="*/ 9 h 115"/>
                <a:gd name="T72" fmla="*/ 166 w 525"/>
                <a:gd name="T73" fmla="*/ 13 h 115"/>
                <a:gd name="T74" fmla="*/ 160 w 525"/>
                <a:gd name="T75" fmla="*/ 17 h 115"/>
                <a:gd name="T76" fmla="*/ 152 w 525"/>
                <a:gd name="T77" fmla="*/ 21 h 115"/>
                <a:gd name="T78" fmla="*/ 142 w 525"/>
                <a:gd name="T79" fmla="*/ 24 h 115"/>
                <a:gd name="T80" fmla="*/ 130 w 525"/>
                <a:gd name="T81" fmla="*/ 25 h 115"/>
                <a:gd name="T82" fmla="*/ 123 w 525"/>
                <a:gd name="T83" fmla="*/ 26 h 115"/>
                <a:gd name="T84" fmla="*/ 116 w 525"/>
                <a:gd name="T85" fmla="*/ 26 h 115"/>
                <a:gd name="T86" fmla="*/ 108 w 525"/>
                <a:gd name="T87" fmla="*/ 27 h 115"/>
                <a:gd name="T88" fmla="*/ 100 w 525"/>
                <a:gd name="T89" fmla="*/ 27 h 115"/>
                <a:gd name="T90" fmla="*/ 91 w 525"/>
                <a:gd name="T91" fmla="*/ 28 h 115"/>
                <a:gd name="T92" fmla="*/ 82 w 525"/>
                <a:gd name="T93" fmla="*/ 28 h 115"/>
                <a:gd name="T94" fmla="*/ 73 w 525"/>
                <a:gd name="T95" fmla="*/ 28 h 115"/>
                <a:gd name="T96" fmla="*/ 65 w 525"/>
                <a:gd name="T97" fmla="*/ 27 h 115"/>
                <a:gd name="T98" fmla="*/ 57 w 525"/>
                <a:gd name="T99" fmla="*/ 26 h 115"/>
                <a:gd name="T100" fmla="*/ 49 w 525"/>
                <a:gd name="T101" fmla="*/ 24 h 115"/>
                <a:gd name="T102" fmla="*/ 42 w 525"/>
                <a:gd name="T103" fmla="*/ 22 h 115"/>
                <a:gd name="T104" fmla="*/ 36 w 525"/>
                <a:gd name="T105" fmla="*/ 19 h 115"/>
                <a:gd name="T106" fmla="*/ 31 w 525"/>
                <a:gd name="T107" fmla="*/ 16 h 115"/>
                <a:gd name="T108" fmla="*/ 27 w 525"/>
                <a:gd name="T109" fmla="*/ 12 h 115"/>
                <a:gd name="T110" fmla="*/ 24 w 525"/>
                <a:gd name="T111" fmla="*/ 6 h 115"/>
                <a:gd name="T112" fmla="*/ 23 w 525"/>
                <a:gd name="T113" fmla="*/ 0 h 115"/>
                <a:gd name="T114" fmla="*/ 0 w 525"/>
                <a:gd name="T115" fmla="*/ 1 h 1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5"/>
                <a:gd name="T175" fmla="*/ 0 h 115"/>
                <a:gd name="T176" fmla="*/ 525 w 525"/>
                <a:gd name="T177" fmla="*/ 115 h 1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5" h="115">
                  <a:moveTo>
                    <a:pt x="0" y="3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2" y="13"/>
                  </a:lnTo>
                  <a:lnTo>
                    <a:pt x="4" y="20"/>
                  </a:lnTo>
                  <a:lnTo>
                    <a:pt x="8" y="29"/>
                  </a:lnTo>
                  <a:lnTo>
                    <a:pt x="13" y="38"/>
                  </a:lnTo>
                  <a:lnTo>
                    <a:pt x="20" y="47"/>
                  </a:lnTo>
                  <a:lnTo>
                    <a:pt x="29" y="57"/>
                  </a:lnTo>
                  <a:lnTo>
                    <a:pt x="41" y="68"/>
                  </a:lnTo>
                  <a:lnTo>
                    <a:pt x="55" y="78"/>
                  </a:lnTo>
                  <a:lnTo>
                    <a:pt x="72" y="87"/>
                  </a:lnTo>
                  <a:lnTo>
                    <a:pt x="92" y="97"/>
                  </a:lnTo>
                  <a:lnTo>
                    <a:pt x="116" y="104"/>
                  </a:lnTo>
                  <a:lnTo>
                    <a:pt x="143" y="109"/>
                  </a:lnTo>
                  <a:lnTo>
                    <a:pt x="174" y="113"/>
                  </a:lnTo>
                  <a:lnTo>
                    <a:pt x="210" y="115"/>
                  </a:lnTo>
                  <a:lnTo>
                    <a:pt x="252" y="115"/>
                  </a:lnTo>
                  <a:lnTo>
                    <a:pt x="291" y="114"/>
                  </a:lnTo>
                  <a:lnTo>
                    <a:pt x="326" y="112"/>
                  </a:lnTo>
                  <a:lnTo>
                    <a:pt x="358" y="109"/>
                  </a:lnTo>
                  <a:lnTo>
                    <a:pt x="387" y="105"/>
                  </a:lnTo>
                  <a:lnTo>
                    <a:pt x="413" y="100"/>
                  </a:lnTo>
                  <a:lnTo>
                    <a:pt x="435" y="94"/>
                  </a:lnTo>
                  <a:lnTo>
                    <a:pt x="455" y="87"/>
                  </a:lnTo>
                  <a:lnTo>
                    <a:pt x="472" y="80"/>
                  </a:lnTo>
                  <a:lnTo>
                    <a:pt x="487" y="72"/>
                  </a:lnTo>
                  <a:lnTo>
                    <a:pt x="498" y="63"/>
                  </a:lnTo>
                  <a:lnTo>
                    <a:pt x="507" y="52"/>
                  </a:lnTo>
                  <a:lnTo>
                    <a:pt x="514" y="42"/>
                  </a:lnTo>
                  <a:lnTo>
                    <a:pt x="519" y="31"/>
                  </a:lnTo>
                  <a:lnTo>
                    <a:pt x="524" y="18"/>
                  </a:lnTo>
                  <a:lnTo>
                    <a:pt x="525" y="6"/>
                  </a:lnTo>
                  <a:lnTo>
                    <a:pt x="524" y="9"/>
                  </a:lnTo>
                  <a:lnTo>
                    <a:pt x="518" y="16"/>
                  </a:lnTo>
                  <a:lnTo>
                    <a:pt x="509" y="27"/>
                  </a:lnTo>
                  <a:lnTo>
                    <a:pt x="497" y="38"/>
                  </a:lnTo>
                  <a:lnTo>
                    <a:pt x="479" y="51"/>
                  </a:lnTo>
                  <a:lnTo>
                    <a:pt x="456" y="63"/>
                  </a:lnTo>
                  <a:lnTo>
                    <a:pt x="427" y="72"/>
                  </a:lnTo>
                  <a:lnTo>
                    <a:pt x="391" y="77"/>
                  </a:lnTo>
                  <a:lnTo>
                    <a:pt x="370" y="79"/>
                  </a:lnTo>
                  <a:lnTo>
                    <a:pt x="348" y="80"/>
                  </a:lnTo>
                  <a:lnTo>
                    <a:pt x="324" y="82"/>
                  </a:lnTo>
                  <a:lnTo>
                    <a:pt x="299" y="83"/>
                  </a:lnTo>
                  <a:lnTo>
                    <a:pt x="273" y="84"/>
                  </a:lnTo>
                  <a:lnTo>
                    <a:pt x="246" y="84"/>
                  </a:lnTo>
                  <a:lnTo>
                    <a:pt x="220" y="84"/>
                  </a:lnTo>
                  <a:lnTo>
                    <a:pt x="195" y="82"/>
                  </a:lnTo>
                  <a:lnTo>
                    <a:pt x="171" y="79"/>
                  </a:lnTo>
                  <a:lnTo>
                    <a:pt x="148" y="74"/>
                  </a:lnTo>
                  <a:lnTo>
                    <a:pt x="127" y="68"/>
                  </a:lnTo>
                  <a:lnTo>
                    <a:pt x="109" y="58"/>
                  </a:lnTo>
                  <a:lnTo>
                    <a:pt x="93" y="48"/>
                  </a:lnTo>
                  <a:lnTo>
                    <a:pt x="81" y="35"/>
                  </a:lnTo>
                  <a:lnTo>
                    <a:pt x="73" y="18"/>
                  </a:lnTo>
                  <a:lnTo>
                    <a:pt x="6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4" name="Freeform 45"/>
            <p:cNvSpPr>
              <a:spLocks/>
            </p:cNvSpPr>
            <p:nvPr/>
          </p:nvSpPr>
          <p:spPr bwMode="auto">
            <a:xfrm>
              <a:off x="3238" y="2530"/>
              <a:ext cx="101" cy="14"/>
            </a:xfrm>
            <a:custGeom>
              <a:avLst/>
              <a:gdLst>
                <a:gd name="T0" fmla="*/ 13 w 303"/>
                <a:gd name="T1" fmla="*/ 0 h 42"/>
                <a:gd name="T2" fmla="*/ 13 w 303"/>
                <a:gd name="T3" fmla="*/ 0 h 42"/>
                <a:gd name="T4" fmla="*/ 14 w 303"/>
                <a:gd name="T5" fmla="*/ 1 h 42"/>
                <a:gd name="T6" fmla="*/ 16 w 303"/>
                <a:gd name="T7" fmla="*/ 1 h 42"/>
                <a:gd name="T8" fmla="*/ 18 w 303"/>
                <a:gd name="T9" fmla="*/ 2 h 42"/>
                <a:gd name="T10" fmla="*/ 21 w 303"/>
                <a:gd name="T11" fmla="*/ 3 h 42"/>
                <a:gd name="T12" fmla="*/ 26 w 303"/>
                <a:gd name="T13" fmla="*/ 4 h 42"/>
                <a:gd name="T14" fmla="*/ 30 w 303"/>
                <a:gd name="T15" fmla="*/ 5 h 42"/>
                <a:gd name="T16" fmla="*/ 35 w 303"/>
                <a:gd name="T17" fmla="*/ 6 h 42"/>
                <a:gd name="T18" fmla="*/ 41 w 303"/>
                <a:gd name="T19" fmla="*/ 7 h 42"/>
                <a:gd name="T20" fmla="*/ 48 w 303"/>
                <a:gd name="T21" fmla="*/ 8 h 42"/>
                <a:gd name="T22" fmla="*/ 55 w 303"/>
                <a:gd name="T23" fmla="*/ 9 h 42"/>
                <a:gd name="T24" fmla="*/ 63 w 303"/>
                <a:gd name="T25" fmla="*/ 8 h 42"/>
                <a:gd name="T26" fmla="*/ 72 w 303"/>
                <a:gd name="T27" fmla="*/ 8 h 42"/>
                <a:gd name="T28" fmla="*/ 81 w 303"/>
                <a:gd name="T29" fmla="*/ 7 h 42"/>
                <a:gd name="T30" fmla="*/ 91 w 303"/>
                <a:gd name="T31" fmla="*/ 5 h 42"/>
                <a:gd name="T32" fmla="*/ 101 w 303"/>
                <a:gd name="T33" fmla="*/ 3 h 42"/>
                <a:gd name="T34" fmla="*/ 100 w 303"/>
                <a:gd name="T35" fmla="*/ 4 h 42"/>
                <a:gd name="T36" fmla="*/ 98 w 303"/>
                <a:gd name="T37" fmla="*/ 4 h 42"/>
                <a:gd name="T38" fmla="*/ 95 w 303"/>
                <a:gd name="T39" fmla="*/ 5 h 42"/>
                <a:gd name="T40" fmla="*/ 90 w 303"/>
                <a:gd name="T41" fmla="*/ 7 h 42"/>
                <a:gd name="T42" fmla="*/ 85 w 303"/>
                <a:gd name="T43" fmla="*/ 8 h 42"/>
                <a:gd name="T44" fmla="*/ 79 w 303"/>
                <a:gd name="T45" fmla="*/ 10 h 42"/>
                <a:gd name="T46" fmla="*/ 72 w 303"/>
                <a:gd name="T47" fmla="*/ 11 h 42"/>
                <a:gd name="T48" fmla="*/ 64 w 303"/>
                <a:gd name="T49" fmla="*/ 12 h 42"/>
                <a:gd name="T50" fmla="*/ 56 w 303"/>
                <a:gd name="T51" fmla="*/ 13 h 42"/>
                <a:gd name="T52" fmla="*/ 48 w 303"/>
                <a:gd name="T53" fmla="*/ 14 h 42"/>
                <a:gd name="T54" fmla="*/ 40 w 303"/>
                <a:gd name="T55" fmla="*/ 14 h 42"/>
                <a:gd name="T56" fmla="*/ 31 w 303"/>
                <a:gd name="T57" fmla="*/ 13 h 42"/>
                <a:gd name="T58" fmla="*/ 23 w 303"/>
                <a:gd name="T59" fmla="*/ 12 h 42"/>
                <a:gd name="T60" fmla="*/ 15 w 303"/>
                <a:gd name="T61" fmla="*/ 10 h 42"/>
                <a:gd name="T62" fmla="*/ 7 w 303"/>
                <a:gd name="T63" fmla="*/ 7 h 42"/>
                <a:gd name="T64" fmla="*/ 0 w 303"/>
                <a:gd name="T65" fmla="*/ 3 h 42"/>
                <a:gd name="T66" fmla="*/ 13 w 303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3"/>
                <a:gd name="T103" fmla="*/ 0 h 42"/>
                <a:gd name="T104" fmla="*/ 303 w 303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3" h="42">
                  <a:moveTo>
                    <a:pt x="38" y="0"/>
                  </a:moveTo>
                  <a:lnTo>
                    <a:pt x="39" y="1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5" y="7"/>
                  </a:lnTo>
                  <a:lnTo>
                    <a:pt x="64" y="10"/>
                  </a:lnTo>
                  <a:lnTo>
                    <a:pt x="77" y="13"/>
                  </a:lnTo>
                  <a:lnTo>
                    <a:pt x="90" y="16"/>
                  </a:lnTo>
                  <a:lnTo>
                    <a:pt x="106" y="19"/>
                  </a:lnTo>
                  <a:lnTo>
                    <a:pt x="124" y="22"/>
                  </a:lnTo>
                  <a:lnTo>
                    <a:pt x="143" y="24"/>
                  </a:lnTo>
                  <a:lnTo>
                    <a:pt x="166" y="26"/>
                  </a:lnTo>
                  <a:lnTo>
                    <a:pt x="190" y="24"/>
                  </a:lnTo>
                  <a:lnTo>
                    <a:pt x="215" y="23"/>
                  </a:lnTo>
                  <a:lnTo>
                    <a:pt x="242" y="20"/>
                  </a:lnTo>
                  <a:lnTo>
                    <a:pt x="272" y="16"/>
                  </a:lnTo>
                  <a:lnTo>
                    <a:pt x="303" y="10"/>
                  </a:lnTo>
                  <a:lnTo>
                    <a:pt x="301" y="11"/>
                  </a:lnTo>
                  <a:lnTo>
                    <a:pt x="294" y="13"/>
                  </a:lnTo>
                  <a:lnTo>
                    <a:pt x="284" y="16"/>
                  </a:lnTo>
                  <a:lnTo>
                    <a:pt x="271" y="20"/>
                  </a:lnTo>
                  <a:lnTo>
                    <a:pt x="255" y="24"/>
                  </a:lnTo>
                  <a:lnTo>
                    <a:pt x="236" y="29"/>
                  </a:lnTo>
                  <a:lnTo>
                    <a:pt x="215" y="33"/>
                  </a:lnTo>
                  <a:lnTo>
                    <a:pt x="193" y="37"/>
                  </a:lnTo>
                  <a:lnTo>
                    <a:pt x="169" y="40"/>
                  </a:lnTo>
                  <a:lnTo>
                    <a:pt x="144" y="41"/>
                  </a:lnTo>
                  <a:lnTo>
                    <a:pt x="120" y="42"/>
                  </a:lnTo>
                  <a:lnTo>
                    <a:pt x="94" y="40"/>
                  </a:lnTo>
                  <a:lnTo>
                    <a:pt x="69" y="37"/>
                  </a:lnTo>
                  <a:lnTo>
                    <a:pt x="45" y="31"/>
                  </a:lnTo>
                  <a:lnTo>
                    <a:pt x="21" y="21"/>
                  </a:lnTo>
                  <a:lnTo>
                    <a:pt x="0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5" name="Freeform 46"/>
            <p:cNvSpPr>
              <a:spLocks/>
            </p:cNvSpPr>
            <p:nvPr/>
          </p:nvSpPr>
          <p:spPr bwMode="auto">
            <a:xfrm>
              <a:off x="3430" y="2432"/>
              <a:ext cx="183" cy="63"/>
            </a:xfrm>
            <a:custGeom>
              <a:avLst/>
              <a:gdLst>
                <a:gd name="T0" fmla="*/ 0 w 549"/>
                <a:gd name="T1" fmla="*/ 62 h 188"/>
                <a:gd name="T2" fmla="*/ 1 w 549"/>
                <a:gd name="T3" fmla="*/ 58 h 188"/>
                <a:gd name="T4" fmla="*/ 2 w 549"/>
                <a:gd name="T5" fmla="*/ 49 h 188"/>
                <a:gd name="T6" fmla="*/ 6 w 549"/>
                <a:gd name="T7" fmla="*/ 39 h 188"/>
                <a:gd name="T8" fmla="*/ 13 w 549"/>
                <a:gd name="T9" fmla="*/ 28 h 188"/>
                <a:gd name="T10" fmla="*/ 22 w 549"/>
                <a:gd name="T11" fmla="*/ 17 h 188"/>
                <a:gd name="T12" fmla="*/ 36 w 549"/>
                <a:gd name="T13" fmla="*/ 8 h 188"/>
                <a:gd name="T14" fmla="*/ 54 w 549"/>
                <a:gd name="T15" fmla="*/ 2 h 188"/>
                <a:gd name="T16" fmla="*/ 70 w 549"/>
                <a:gd name="T17" fmla="*/ 1 h 188"/>
                <a:gd name="T18" fmla="*/ 80 w 549"/>
                <a:gd name="T19" fmla="*/ 0 h 188"/>
                <a:gd name="T20" fmla="*/ 89 w 549"/>
                <a:gd name="T21" fmla="*/ 0 h 188"/>
                <a:gd name="T22" fmla="*/ 98 w 549"/>
                <a:gd name="T23" fmla="*/ 0 h 188"/>
                <a:gd name="T24" fmla="*/ 111 w 549"/>
                <a:gd name="T25" fmla="*/ 0 h 188"/>
                <a:gd name="T26" fmla="*/ 127 w 549"/>
                <a:gd name="T27" fmla="*/ 1 h 188"/>
                <a:gd name="T28" fmla="*/ 141 w 549"/>
                <a:gd name="T29" fmla="*/ 4 h 188"/>
                <a:gd name="T30" fmla="*/ 153 w 549"/>
                <a:gd name="T31" fmla="*/ 8 h 188"/>
                <a:gd name="T32" fmla="*/ 164 w 549"/>
                <a:gd name="T33" fmla="*/ 14 h 188"/>
                <a:gd name="T34" fmla="*/ 172 w 549"/>
                <a:gd name="T35" fmla="*/ 22 h 188"/>
                <a:gd name="T36" fmla="*/ 179 w 549"/>
                <a:gd name="T37" fmla="*/ 32 h 188"/>
                <a:gd name="T38" fmla="*/ 182 w 549"/>
                <a:gd name="T39" fmla="*/ 45 h 188"/>
                <a:gd name="T40" fmla="*/ 183 w 549"/>
                <a:gd name="T41" fmla="*/ 50 h 188"/>
                <a:gd name="T42" fmla="*/ 179 w 549"/>
                <a:gd name="T43" fmla="*/ 39 h 188"/>
                <a:gd name="T44" fmla="*/ 168 w 549"/>
                <a:gd name="T45" fmla="*/ 24 h 188"/>
                <a:gd name="T46" fmla="*/ 146 w 549"/>
                <a:gd name="T47" fmla="*/ 11 h 188"/>
                <a:gd name="T48" fmla="*/ 126 w 549"/>
                <a:gd name="T49" fmla="*/ 8 h 188"/>
                <a:gd name="T50" fmla="*/ 117 w 549"/>
                <a:gd name="T51" fmla="*/ 7 h 188"/>
                <a:gd name="T52" fmla="*/ 108 w 549"/>
                <a:gd name="T53" fmla="*/ 7 h 188"/>
                <a:gd name="T54" fmla="*/ 98 w 549"/>
                <a:gd name="T55" fmla="*/ 7 h 188"/>
                <a:gd name="T56" fmla="*/ 86 w 549"/>
                <a:gd name="T57" fmla="*/ 7 h 188"/>
                <a:gd name="T58" fmla="*/ 72 w 549"/>
                <a:gd name="T59" fmla="*/ 9 h 188"/>
                <a:gd name="T60" fmla="*/ 57 w 549"/>
                <a:gd name="T61" fmla="*/ 11 h 188"/>
                <a:gd name="T62" fmla="*/ 44 w 549"/>
                <a:gd name="T63" fmla="*/ 15 h 188"/>
                <a:gd name="T64" fmla="*/ 33 w 549"/>
                <a:gd name="T65" fmla="*/ 22 h 188"/>
                <a:gd name="T66" fmla="*/ 24 w 549"/>
                <a:gd name="T67" fmla="*/ 30 h 188"/>
                <a:gd name="T68" fmla="*/ 17 w 549"/>
                <a:gd name="T69" fmla="*/ 41 h 188"/>
                <a:gd name="T70" fmla="*/ 14 w 549"/>
                <a:gd name="T71" fmla="*/ 54 h 188"/>
                <a:gd name="T72" fmla="*/ 0 w 549"/>
                <a:gd name="T73" fmla="*/ 63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9"/>
                <a:gd name="T112" fmla="*/ 0 h 188"/>
                <a:gd name="T113" fmla="*/ 549 w 549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9" h="188">
                  <a:moveTo>
                    <a:pt x="0" y="188"/>
                  </a:moveTo>
                  <a:lnTo>
                    <a:pt x="0" y="186"/>
                  </a:lnTo>
                  <a:lnTo>
                    <a:pt x="1" y="181"/>
                  </a:lnTo>
                  <a:lnTo>
                    <a:pt x="2" y="172"/>
                  </a:lnTo>
                  <a:lnTo>
                    <a:pt x="4" y="160"/>
                  </a:lnTo>
                  <a:lnTo>
                    <a:pt x="7" y="147"/>
                  </a:lnTo>
                  <a:lnTo>
                    <a:pt x="12" y="133"/>
                  </a:lnTo>
                  <a:lnTo>
                    <a:pt x="18" y="116"/>
                  </a:lnTo>
                  <a:lnTo>
                    <a:pt x="28" y="100"/>
                  </a:lnTo>
                  <a:lnTo>
                    <a:pt x="38" y="83"/>
                  </a:lnTo>
                  <a:lnTo>
                    <a:pt x="51" y="67"/>
                  </a:lnTo>
                  <a:lnTo>
                    <a:pt x="67" y="51"/>
                  </a:lnTo>
                  <a:lnTo>
                    <a:pt x="86" y="37"/>
                  </a:lnTo>
                  <a:lnTo>
                    <a:pt x="109" y="25"/>
                  </a:lnTo>
                  <a:lnTo>
                    <a:pt x="134" y="14"/>
                  </a:lnTo>
                  <a:lnTo>
                    <a:pt x="163" y="7"/>
                  </a:lnTo>
                  <a:lnTo>
                    <a:pt x="197" y="3"/>
                  </a:lnTo>
                  <a:lnTo>
                    <a:pt x="211" y="2"/>
                  </a:lnTo>
                  <a:lnTo>
                    <a:pt x="226" y="2"/>
                  </a:lnTo>
                  <a:lnTo>
                    <a:pt x="240" y="1"/>
                  </a:lnTo>
                  <a:lnTo>
                    <a:pt x="255" y="1"/>
                  </a:lnTo>
                  <a:lnTo>
                    <a:pt x="268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8" y="0"/>
                  </a:lnTo>
                  <a:lnTo>
                    <a:pt x="333" y="1"/>
                  </a:lnTo>
                  <a:lnTo>
                    <a:pt x="356" y="2"/>
                  </a:lnTo>
                  <a:lnTo>
                    <a:pt x="380" y="4"/>
                  </a:lnTo>
                  <a:lnTo>
                    <a:pt x="401" y="8"/>
                  </a:lnTo>
                  <a:lnTo>
                    <a:pt x="422" y="12"/>
                  </a:lnTo>
                  <a:lnTo>
                    <a:pt x="442" y="17"/>
                  </a:lnTo>
                  <a:lnTo>
                    <a:pt x="459" y="25"/>
                  </a:lnTo>
                  <a:lnTo>
                    <a:pt x="476" y="33"/>
                  </a:lnTo>
                  <a:lnTo>
                    <a:pt x="491" y="42"/>
                  </a:lnTo>
                  <a:lnTo>
                    <a:pt x="505" y="52"/>
                  </a:lnTo>
                  <a:lnTo>
                    <a:pt x="517" y="66"/>
                  </a:lnTo>
                  <a:lnTo>
                    <a:pt x="527" y="79"/>
                  </a:lnTo>
                  <a:lnTo>
                    <a:pt x="536" y="96"/>
                  </a:lnTo>
                  <a:lnTo>
                    <a:pt x="542" y="113"/>
                  </a:lnTo>
                  <a:lnTo>
                    <a:pt x="546" y="134"/>
                  </a:lnTo>
                  <a:lnTo>
                    <a:pt x="549" y="155"/>
                  </a:lnTo>
                  <a:lnTo>
                    <a:pt x="548" y="150"/>
                  </a:lnTo>
                  <a:lnTo>
                    <a:pt x="544" y="137"/>
                  </a:lnTo>
                  <a:lnTo>
                    <a:pt x="537" y="117"/>
                  </a:lnTo>
                  <a:lnTo>
                    <a:pt x="524" y="95"/>
                  </a:lnTo>
                  <a:lnTo>
                    <a:pt x="503" y="72"/>
                  </a:lnTo>
                  <a:lnTo>
                    <a:pt x="474" y="50"/>
                  </a:lnTo>
                  <a:lnTo>
                    <a:pt x="437" y="34"/>
                  </a:lnTo>
                  <a:lnTo>
                    <a:pt x="389" y="25"/>
                  </a:lnTo>
                  <a:lnTo>
                    <a:pt x="377" y="24"/>
                  </a:lnTo>
                  <a:lnTo>
                    <a:pt x="364" y="23"/>
                  </a:lnTo>
                  <a:lnTo>
                    <a:pt x="351" y="22"/>
                  </a:lnTo>
                  <a:lnTo>
                    <a:pt x="338" y="21"/>
                  </a:lnTo>
                  <a:lnTo>
                    <a:pt x="323" y="21"/>
                  </a:lnTo>
                  <a:lnTo>
                    <a:pt x="309" y="21"/>
                  </a:lnTo>
                  <a:lnTo>
                    <a:pt x="295" y="21"/>
                  </a:lnTo>
                  <a:lnTo>
                    <a:pt x="280" y="21"/>
                  </a:lnTo>
                  <a:lnTo>
                    <a:pt x="259" y="22"/>
                  </a:lnTo>
                  <a:lnTo>
                    <a:pt x="236" y="24"/>
                  </a:lnTo>
                  <a:lnTo>
                    <a:pt x="215" y="26"/>
                  </a:lnTo>
                  <a:lnTo>
                    <a:pt x="193" y="29"/>
                  </a:lnTo>
                  <a:lnTo>
                    <a:pt x="171" y="34"/>
                  </a:lnTo>
                  <a:lnTo>
                    <a:pt x="152" y="39"/>
                  </a:lnTo>
                  <a:lnTo>
                    <a:pt x="132" y="46"/>
                  </a:lnTo>
                  <a:lnTo>
                    <a:pt x="115" y="54"/>
                  </a:lnTo>
                  <a:lnTo>
                    <a:pt x="98" y="65"/>
                  </a:lnTo>
                  <a:lnTo>
                    <a:pt x="84" y="76"/>
                  </a:lnTo>
                  <a:lnTo>
                    <a:pt x="71" y="89"/>
                  </a:lnTo>
                  <a:lnTo>
                    <a:pt x="60" y="105"/>
                  </a:lnTo>
                  <a:lnTo>
                    <a:pt x="51" y="121"/>
                  </a:lnTo>
                  <a:lnTo>
                    <a:pt x="46" y="141"/>
                  </a:lnTo>
                  <a:lnTo>
                    <a:pt x="42" y="161"/>
                  </a:lnTo>
                  <a:lnTo>
                    <a:pt x="42" y="185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6" name="Freeform 47"/>
            <p:cNvSpPr>
              <a:spLocks/>
            </p:cNvSpPr>
            <p:nvPr/>
          </p:nvSpPr>
          <p:spPr bwMode="auto">
            <a:xfrm>
              <a:off x="3457" y="2458"/>
              <a:ext cx="128" cy="32"/>
            </a:xfrm>
            <a:custGeom>
              <a:avLst/>
              <a:gdLst>
                <a:gd name="T0" fmla="*/ 12 w 384"/>
                <a:gd name="T1" fmla="*/ 27 h 98"/>
                <a:gd name="T2" fmla="*/ 12 w 384"/>
                <a:gd name="T3" fmla="*/ 27 h 98"/>
                <a:gd name="T4" fmla="*/ 13 w 384"/>
                <a:gd name="T5" fmla="*/ 25 h 98"/>
                <a:gd name="T6" fmla="*/ 16 w 384"/>
                <a:gd name="T7" fmla="*/ 22 h 98"/>
                <a:gd name="T8" fmla="*/ 19 w 384"/>
                <a:gd name="T9" fmla="*/ 19 h 98"/>
                <a:gd name="T10" fmla="*/ 23 w 384"/>
                <a:gd name="T11" fmla="*/ 16 h 98"/>
                <a:gd name="T12" fmla="*/ 28 w 384"/>
                <a:gd name="T13" fmla="*/ 13 h 98"/>
                <a:gd name="T14" fmla="*/ 35 w 384"/>
                <a:gd name="T15" fmla="*/ 10 h 98"/>
                <a:gd name="T16" fmla="*/ 42 w 384"/>
                <a:gd name="T17" fmla="*/ 9 h 98"/>
                <a:gd name="T18" fmla="*/ 47 w 384"/>
                <a:gd name="T19" fmla="*/ 9 h 98"/>
                <a:gd name="T20" fmla="*/ 52 w 384"/>
                <a:gd name="T21" fmla="*/ 8 h 98"/>
                <a:gd name="T22" fmla="*/ 58 w 384"/>
                <a:gd name="T23" fmla="*/ 8 h 98"/>
                <a:gd name="T24" fmla="*/ 65 w 384"/>
                <a:gd name="T25" fmla="*/ 8 h 98"/>
                <a:gd name="T26" fmla="*/ 71 w 384"/>
                <a:gd name="T27" fmla="*/ 8 h 98"/>
                <a:gd name="T28" fmla="*/ 78 w 384"/>
                <a:gd name="T29" fmla="*/ 8 h 98"/>
                <a:gd name="T30" fmla="*/ 85 w 384"/>
                <a:gd name="T31" fmla="*/ 8 h 98"/>
                <a:gd name="T32" fmla="*/ 91 w 384"/>
                <a:gd name="T33" fmla="*/ 9 h 98"/>
                <a:gd name="T34" fmla="*/ 98 w 384"/>
                <a:gd name="T35" fmla="*/ 10 h 98"/>
                <a:gd name="T36" fmla="*/ 104 w 384"/>
                <a:gd name="T37" fmla="*/ 11 h 98"/>
                <a:gd name="T38" fmla="*/ 110 w 384"/>
                <a:gd name="T39" fmla="*/ 12 h 98"/>
                <a:gd name="T40" fmla="*/ 115 w 384"/>
                <a:gd name="T41" fmla="*/ 13 h 98"/>
                <a:gd name="T42" fmla="*/ 119 w 384"/>
                <a:gd name="T43" fmla="*/ 15 h 98"/>
                <a:gd name="T44" fmla="*/ 123 w 384"/>
                <a:gd name="T45" fmla="*/ 18 h 98"/>
                <a:gd name="T46" fmla="*/ 126 w 384"/>
                <a:gd name="T47" fmla="*/ 20 h 98"/>
                <a:gd name="T48" fmla="*/ 128 w 384"/>
                <a:gd name="T49" fmla="*/ 23 h 98"/>
                <a:gd name="T50" fmla="*/ 128 w 384"/>
                <a:gd name="T51" fmla="*/ 23 h 98"/>
                <a:gd name="T52" fmla="*/ 128 w 384"/>
                <a:gd name="T53" fmla="*/ 21 h 98"/>
                <a:gd name="T54" fmla="*/ 128 w 384"/>
                <a:gd name="T55" fmla="*/ 19 h 98"/>
                <a:gd name="T56" fmla="*/ 126 w 384"/>
                <a:gd name="T57" fmla="*/ 15 h 98"/>
                <a:gd name="T58" fmla="*/ 124 w 384"/>
                <a:gd name="T59" fmla="*/ 12 h 98"/>
                <a:gd name="T60" fmla="*/ 119 w 384"/>
                <a:gd name="T61" fmla="*/ 9 h 98"/>
                <a:gd name="T62" fmla="*/ 113 w 384"/>
                <a:gd name="T63" fmla="*/ 6 h 98"/>
                <a:gd name="T64" fmla="*/ 105 w 384"/>
                <a:gd name="T65" fmla="*/ 3 h 98"/>
                <a:gd name="T66" fmla="*/ 100 w 384"/>
                <a:gd name="T67" fmla="*/ 2 h 98"/>
                <a:gd name="T68" fmla="*/ 95 w 384"/>
                <a:gd name="T69" fmla="*/ 1 h 98"/>
                <a:gd name="T70" fmla="*/ 89 w 384"/>
                <a:gd name="T71" fmla="*/ 1 h 98"/>
                <a:gd name="T72" fmla="*/ 82 w 384"/>
                <a:gd name="T73" fmla="*/ 0 h 98"/>
                <a:gd name="T74" fmla="*/ 75 w 384"/>
                <a:gd name="T75" fmla="*/ 0 h 98"/>
                <a:gd name="T76" fmla="*/ 68 w 384"/>
                <a:gd name="T77" fmla="*/ 0 h 98"/>
                <a:gd name="T78" fmla="*/ 61 w 384"/>
                <a:gd name="T79" fmla="*/ 0 h 98"/>
                <a:gd name="T80" fmla="*/ 54 w 384"/>
                <a:gd name="T81" fmla="*/ 1 h 98"/>
                <a:gd name="T82" fmla="*/ 47 w 384"/>
                <a:gd name="T83" fmla="*/ 1 h 98"/>
                <a:gd name="T84" fmla="*/ 40 w 384"/>
                <a:gd name="T85" fmla="*/ 2 h 98"/>
                <a:gd name="T86" fmla="*/ 34 w 384"/>
                <a:gd name="T87" fmla="*/ 3 h 98"/>
                <a:gd name="T88" fmla="*/ 27 w 384"/>
                <a:gd name="T89" fmla="*/ 4 h 98"/>
                <a:gd name="T90" fmla="*/ 22 w 384"/>
                <a:gd name="T91" fmla="*/ 6 h 98"/>
                <a:gd name="T92" fmla="*/ 18 w 384"/>
                <a:gd name="T93" fmla="*/ 8 h 98"/>
                <a:gd name="T94" fmla="*/ 14 w 384"/>
                <a:gd name="T95" fmla="*/ 9 h 98"/>
                <a:gd name="T96" fmla="*/ 12 w 384"/>
                <a:gd name="T97" fmla="*/ 12 h 98"/>
                <a:gd name="T98" fmla="*/ 9 w 384"/>
                <a:gd name="T99" fmla="*/ 15 h 98"/>
                <a:gd name="T100" fmla="*/ 6 w 384"/>
                <a:gd name="T101" fmla="*/ 19 h 98"/>
                <a:gd name="T102" fmla="*/ 4 w 384"/>
                <a:gd name="T103" fmla="*/ 22 h 98"/>
                <a:gd name="T104" fmla="*/ 3 w 384"/>
                <a:gd name="T105" fmla="*/ 25 h 98"/>
                <a:gd name="T106" fmla="*/ 2 w 384"/>
                <a:gd name="T107" fmla="*/ 28 h 98"/>
                <a:gd name="T108" fmla="*/ 1 w 384"/>
                <a:gd name="T109" fmla="*/ 30 h 98"/>
                <a:gd name="T110" fmla="*/ 0 w 384"/>
                <a:gd name="T111" fmla="*/ 32 h 98"/>
                <a:gd name="T112" fmla="*/ 0 w 384"/>
                <a:gd name="T113" fmla="*/ 32 h 98"/>
                <a:gd name="T114" fmla="*/ 12 w 384"/>
                <a:gd name="T115" fmla="*/ 27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4"/>
                <a:gd name="T175" fmla="*/ 0 h 98"/>
                <a:gd name="T176" fmla="*/ 384 w 384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4" h="98">
                  <a:moveTo>
                    <a:pt x="35" y="84"/>
                  </a:moveTo>
                  <a:lnTo>
                    <a:pt x="36" y="82"/>
                  </a:lnTo>
                  <a:lnTo>
                    <a:pt x="40" y="76"/>
                  </a:lnTo>
                  <a:lnTo>
                    <a:pt x="47" y="68"/>
                  </a:lnTo>
                  <a:lnTo>
                    <a:pt x="56" y="59"/>
                  </a:lnTo>
                  <a:lnTo>
                    <a:pt x="70" y="48"/>
                  </a:lnTo>
                  <a:lnTo>
                    <a:pt x="85" y="40"/>
                  </a:lnTo>
                  <a:lnTo>
                    <a:pt x="104" y="32"/>
                  </a:lnTo>
                  <a:lnTo>
                    <a:pt x="126" y="28"/>
                  </a:lnTo>
                  <a:lnTo>
                    <a:pt x="141" y="27"/>
                  </a:lnTo>
                  <a:lnTo>
                    <a:pt x="157" y="25"/>
                  </a:lnTo>
                  <a:lnTo>
                    <a:pt x="175" y="25"/>
                  </a:lnTo>
                  <a:lnTo>
                    <a:pt x="194" y="24"/>
                  </a:lnTo>
                  <a:lnTo>
                    <a:pt x="214" y="24"/>
                  </a:lnTo>
                  <a:lnTo>
                    <a:pt x="234" y="25"/>
                  </a:lnTo>
                  <a:lnTo>
                    <a:pt x="254" y="26"/>
                  </a:lnTo>
                  <a:lnTo>
                    <a:pt x="274" y="27"/>
                  </a:lnTo>
                  <a:lnTo>
                    <a:pt x="294" y="30"/>
                  </a:lnTo>
                  <a:lnTo>
                    <a:pt x="312" y="33"/>
                  </a:lnTo>
                  <a:lnTo>
                    <a:pt x="330" y="36"/>
                  </a:lnTo>
                  <a:lnTo>
                    <a:pt x="345" y="41"/>
                  </a:lnTo>
                  <a:lnTo>
                    <a:pt x="358" y="47"/>
                  </a:lnTo>
                  <a:lnTo>
                    <a:pt x="370" y="54"/>
                  </a:lnTo>
                  <a:lnTo>
                    <a:pt x="378" y="62"/>
                  </a:lnTo>
                  <a:lnTo>
                    <a:pt x="384" y="71"/>
                  </a:lnTo>
                  <a:lnTo>
                    <a:pt x="384" y="69"/>
                  </a:lnTo>
                  <a:lnTo>
                    <a:pt x="384" y="64"/>
                  </a:lnTo>
                  <a:lnTo>
                    <a:pt x="383" y="57"/>
                  </a:lnTo>
                  <a:lnTo>
                    <a:pt x="379" y="47"/>
                  </a:lnTo>
                  <a:lnTo>
                    <a:pt x="371" y="37"/>
                  </a:lnTo>
                  <a:lnTo>
                    <a:pt x="358" y="27"/>
                  </a:lnTo>
                  <a:lnTo>
                    <a:pt x="340" y="18"/>
                  </a:lnTo>
                  <a:lnTo>
                    <a:pt x="314" y="9"/>
                  </a:lnTo>
                  <a:lnTo>
                    <a:pt x="301" y="6"/>
                  </a:lnTo>
                  <a:lnTo>
                    <a:pt x="284" y="4"/>
                  </a:lnTo>
                  <a:lnTo>
                    <a:pt x="266" y="2"/>
                  </a:lnTo>
                  <a:lnTo>
                    <a:pt x="246" y="1"/>
                  </a:lnTo>
                  <a:lnTo>
                    <a:pt x="226" y="0"/>
                  </a:lnTo>
                  <a:lnTo>
                    <a:pt x="205" y="0"/>
                  </a:lnTo>
                  <a:lnTo>
                    <a:pt x="183" y="1"/>
                  </a:lnTo>
                  <a:lnTo>
                    <a:pt x="161" y="2"/>
                  </a:lnTo>
                  <a:lnTo>
                    <a:pt x="141" y="3"/>
                  </a:lnTo>
                  <a:lnTo>
                    <a:pt x="120" y="6"/>
                  </a:lnTo>
                  <a:lnTo>
                    <a:pt x="101" y="9"/>
                  </a:lnTo>
                  <a:lnTo>
                    <a:pt x="82" y="13"/>
                  </a:lnTo>
                  <a:lnTo>
                    <a:pt x="67" y="18"/>
                  </a:lnTo>
                  <a:lnTo>
                    <a:pt x="53" y="23"/>
                  </a:lnTo>
                  <a:lnTo>
                    <a:pt x="42" y="29"/>
                  </a:lnTo>
                  <a:lnTo>
                    <a:pt x="35" y="36"/>
                  </a:lnTo>
                  <a:lnTo>
                    <a:pt x="27" y="47"/>
                  </a:lnTo>
                  <a:lnTo>
                    <a:pt x="19" y="58"/>
                  </a:lnTo>
                  <a:lnTo>
                    <a:pt x="13" y="68"/>
                  </a:lnTo>
                  <a:lnTo>
                    <a:pt x="8" y="77"/>
                  </a:lnTo>
                  <a:lnTo>
                    <a:pt x="5" y="85"/>
                  </a:lnTo>
                  <a:lnTo>
                    <a:pt x="2" y="93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7" name="Freeform 48"/>
            <p:cNvSpPr>
              <a:spLocks/>
            </p:cNvSpPr>
            <p:nvPr/>
          </p:nvSpPr>
          <p:spPr bwMode="auto">
            <a:xfrm>
              <a:off x="3434" y="2523"/>
              <a:ext cx="175" cy="40"/>
            </a:xfrm>
            <a:custGeom>
              <a:avLst/>
              <a:gdLst>
                <a:gd name="T0" fmla="*/ 0 w 526"/>
                <a:gd name="T1" fmla="*/ 2 h 119"/>
                <a:gd name="T2" fmla="*/ 0 w 526"/>
                <a:gd name="T3" fmla="*/ 3 h 119"/>
                <a:gd name="T4" fmla="*/ 0 w 526"/>
                <a:gd name="T5" fmla="*/ 4 h 119"/>
                <a:gd name="T6" fmla="*/ 1 w 526"/>
                <a:gd name="T7" fmla="*/ 6 h 119"/>
                <a:gd name="T8" fmla="*/ 1 w 526"/>
                <a:gd name="T9" fmla="*/ 8 h 119"/>
                <a:gd name="T10" fmla="*/ 3 w 526"/>
                <a:gd name="T11" fmla="*/ 11 h 119"/>
                <a:gd name="T12" fmla="*/ 4 w 526"/>
                <a:gd name="T13" fmla="*/ 13 h 119"/>
                <a:gd name="T14" fmla="*/ 7 w 526"/>
                <a:gd name="T15" fmla="*/ 17 h 119"/>
                <a:gd name="T16" fmla="*/ 10 w 526"/>
                <a:gd name="T17" fmla="*/ 20 h 119"/>
                <a:gd name="T18" fmla="*/ 14 w 526"/>
                <a:gd name="T19" fmla="*/ 24 h 119"/>
                <a:gd name="T20" fmla="*/ 19 w 526"/>
                <a:gd name="T21" fmla="*/ 27 h 119"/>
                <a:gd name="T22" fmla="*/ 24 w 526"/>
                <a:gd name="T23" fmla="*/ 30 h 119"/>
                <a:gd name="T24" fmla="*/ 31 w 526"/>
                <a:gd name="T25" fmla="*/ 33 h 119"/>
                <a:gd name="T26" fmla="*/ 39 w 526"/>
                <a:gd name="T27" fmla="*/ 35 h 119"/>
                <a:gd name="T28" fmla="*/ 48 w 526"/>
                <a:gd name="T29" fmla="*/ 37 h 119"/>
                <a:gd name="T30" fmla="*/ 58 w 526"/>
                <a:gd name="T31" fmla="*/ 39 h 119"/>
                <a:gd name="T32" fmla="*/ 70 w 526"/>
                <a:gd name="T33" fmla="*/ 40 h 119"/>
                <a:gd name="T34" fmla="*/ 85 w 526"/>
                <a:gd name="T35" fmla="*/ 40 h 119"/>
                <a:gd name="T36" fmla="*/ 97 w 526"/>
                <a:gd name="T37" fmla="*/ 40 h 119"/>
                <a:gd name="T38" fmla="*/ 109 w 526"/>
                <a:gd name="T39" fmla="*/ 39 h 119"/>
                <a:gd name="T40" fmla="*/ 120 w 526"/>
                <a:gd name="T41" fmla="*/ 38 h 119"/>
                <a:gd name="T42" fmla="*/ 129 w 526"/>
                <a:gd name="T43" fmla="*/ 37 h 119"/>
                <a:gd name="T44" fmla="*/ 138 w 526"/>
                <a:gd name="T45" fmla="*/ 36 h 119"/>
                <a:gd name="T46" fmla="*/ 146 w 526"/>
                <a:gd name="T47" fmla="*/ 34 h 119"/>
                <a:gd name="T48" fmla="*/ 152 w 526"/>
                <a:gd name="T49" fmla="*/ 31 h 119"/>
                <a:gd name="T50" fmla="*/ 158 w 526"/>
                <a:gd name="T51" fmla="*/ 29 h 119"/>
                <a:gd name="T52" fmla="*/ 162 w 526"/>
                <a:gd name="T53" fmla="*/ 26 h 119"/>
                <a:gd name="T54" fmla="*/ 166 w 526"/>
                <a:gd name="T55" fmla="*/ 23 h 119"/>
                <a:gd name="T56" fmla="*/ 170 w 526"/>
                <a:gd name="T57" fmla="*/ 19 h 119"/>
                <a:gd name="T58" fmla="*/ 172 w 526"/>
                <a:gd name="T59" fmla="*/ 15 h 119"/>
                <a:gd name="T60" fmla="*/ 174 w 526"/>
                <a:gd name="T61" fmla="*/ 11 h 119"/>
                <a:gd name="T62" fmla="*/ 175 w 526"/>
                <a:gd name="T63" fmla="*/ 7 h 119"/>
                <a:gd name="T64" fmla="*/ 175 w 526"/>
                <a:gd name="T65" fmla="*/ 3 h 119"/>
                <a:gd name="T66" fmla="*/ 175 w 526"/>
                <a:gd name="T67" fmla="*/ 4 h 119"/>
                <a:gd name="T68" fmla="*/ 173 w 526"/>
                <a:gd name="T69" fmla="*/ 7 h 119"/>
                <a:gd name="T70" fmla="*/ 170 w 526"/>
                <a:gd name="T71" fmla="*/ 10 h 119"/>
                <a:gd name="T72" fmla="*/ 166 w 526"/>
                <a:gd name="T73" fmla="*/ 14 h 119"/>
                <a:gd name="T74" fmla="*/ 160 w 526"/>
                <a:gd name="T75" fmla="*/ 18 h 119"/>
                <a:gd name="T76" fmla="*/ 152 w 526"/>
                <a:gd name="T77" fmla="*/ 22 h 119"/>
                <a:gd name="T78" fmla="*/ 142 w 526"/>
                <a:gd name="T79" fmla="*/ 25 h 119"/>
                <a:gd name="T80" fmla="*/ 130 w 526"/>
                <a:gd name="T81" fmla="*/ 27 h 119"/>
                <a:gd name="T82" fmla="*/ 124 w 526"/>
                <a:gd name="T83" fmla="*/ 28 h 119"/>
                <a:gd name="T84" fmla="*/ 116 w 526"/>
                <a:gd name="T85" fmla="*/ 28 h 119"/>
                <a:gd name="T86" fmla="*/ 108 w 526"/>
                <a:gd name="T87" fmla="*/ 29 h 119"/>
                <a:gd name="T88" fmla="*/ 99 w 526"/>
                <a:gd name="T89" fmla="*/ 29 h 119"/>
                <a:gd name="T90" fmla="*/ 90 w 526"/>
                <a:gd name="T91" fmla="*/ 30 h 119"/>
                <a:gd name="T92" fmla="*/ 82 w 526"/>
                <a:gd name="T93" fmla="*/ 30 h 119"/>
                <a:gd name="T94" fmla="*/ 73 w 526"/>
                <a:gd name="T95" fmla="*/ 29 h 119"/>
                <a:gd name="T96" fmla="*/ 64 w 526"/>
                <a:gd name="T97" fmla="*/ 29 h 119"/>
                <a:gd name="T98" fmla="*/ 56 w 526"/>
                <a:gd name="T99" fmla="*/ 27 h 119"/>
                <a:gd name="T100" fmla="*/ 48 w 526"/>
                <a:gd name="T101" fmla="*/ 25 h 119"/>
                <a:gd name="T102" fmla="*/ 41 w 526"/>
                <a:gd name="T103" fmla="*/ 23 h 119"/>
                <a:gd name="T104" fmla="*/ 35 w 526"/>
                <a:gd name="T105" fmla="*/ 20 h 119"/>
                <a:gd name="T106" fmla="*/ 29 w 526"/>
                <a:gd name="T107" fmla="*/ 16 h 119"/>
                <a:gd name="T108" fmla="*/ 25 w 526"/>
                <a:gd name="T109" fmla="*/ 12 h 119"/>
                <a:gd name="T110" fmla="*/ 22 w 526"/>
                <a:gd name="T111" fmla="*/ 6 h 119"/>
                <a:gd name="T112" fmla="*/ 21 w 526"/>
                <a:gd name="T113" fmla="*/ 0 h 119"/>
                <a:gd name="T114" fmla="*/ 0 w 526"/>
                <a:gd name="T115" fmla="*/ 2 h 1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6"/>
                <a:gd name="T175" fmla="*/ 0 h 119"/>
                <a:gd name="T176" fmla="*/ 526 w 526"/>
                <a:gd name="T177" fmla="*/ 119 h 1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6" h="119">
                  <a:moveTo>
                    <a:pt x="0" y="7"/>
                  </a:moveTo>
                  <a:lnTo>
                    <a:pt x="0" y="9"/>
                  </a:lnTo>
                  <a:lnTo>
                    <a:pt x="1" y="12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3" y="40"/>
                  </a:lnTo>
                  <a:lnTo>
                    <a:pt x="21" y="51"/>
                  </a:lnTo>
                  <a:lnTo>
                    <a:pt x="30" y="60"/>
                  </a:lnTo>
                  <a:lnTo>
                    <a:pt x="41" y="70"/>
                  </a:lnTo>
                  <a:lnTo>
                    <a:pt x="56" y="80"/>
                  </a:lnTo>
                  <a:lnTo>
                    <a:pt x="72" y="90"/>
                  </a:lnTo>
                  <a:lnTo>
                    <a:pt x="93" y="98"/>
                  </a:lnTo>
                  <a:lnTo>
                    <a:pt x="116" y="105"/>
                  </a:lnTo>
                  <a:lnTo>
                    <a:pt x="144" y="111"/>
                  </a:lnTo>
                  <a:lnTo>
                    <a:pt x="175" y="116"/>
                  </a:lnTo>
                  <a:lnTo>
                    <a:pt x="211" y="118"/>
                  </a:lnTo>
                  <a:lnTo>
                    <a:pt x="254" y="119"/>
                  </a:lnTo>
                  <a:lnTo>
                    <a:pt x="293" y="118"/>
                  </a:lnTo>
                  <a:lnTo>
                    <a:pt x="329" y="117"/>
                  </a:lnTo>
                  <a:lnTo>
                    <a:pt x="361" y="114"/>
                  </a:lnTo>
                  <a:lnTo>
                    <a:pt x="389" y="110"/>
                  </a:lnTo>
                  <a:lnTo>
                    <a:pt x="415" y="106"/>
                  </a:lnTo>
                  <a:lnTo>
                    <a:pt x="438" y="100"/>
                  </a:lnTo>
                  <a:lnTo>
                    <a:pt x="457" y="93"/>
                  </a:lnTo>
                  <a:lnTo>
                    <a:pt x="474" y="86"/>
                  </a:lnTo>
                  <a:lnTo>
                    <a:pt x="488" y="76"/>
                  </a:lnTo>
                  <a:lnTo>
                    <a:pt x="500" y="67"/>
                  </a:lnTo>
                  <a:lnTo>
                    <a:pt x="510" y="57"/>
                  </a:lnTo>
                  <a:lnTo>
                    <a:pt x="517" y="45"/>
                  </a:lnTo>
                  <a:lnTo>
                    <a:pt x="522" y="34"/>
                  </a:lnTo>
                  <a:lnTo>
                    <a:pt x="525" y="22"/>
                  </a:lnTo>
                  <a:lnTo>
                    <a:pt x="526" y="10"/>
                  </a:lnTo>
                  <a:lnTo>
                    <a:pt x="525" y="13"/>
                  </a:lnTo>
                  <a:lnTo>
                    <a:pt x="520" y="20"/>
                  </a:lnTo>
                  <a:lnTo>
                    <a:pt x="511" y="30"/>
                  </a:lnTo>
                  <a:lnTo>
                    <a:pt x="498" y="42"/>
                  </a:lnTo>
                  <a:lnTo>
                    <a:pt x="481" y="55"/>
                  </a:lnTo>
                  <a:lnTo>
                    <a:pt x="457" y="66"/>
                  </a:lnTo>
                  <a:lnTo>
                    <a:pt x="428" y="75"/>
                  </a:lnTo>
                  <a:lnTo>
                    <a:pt x="392" y="80"/>
                  </a:lnTo>
                  <a:lnTo>
                    <a:pt x="372" y="82"/>
                  </a:lnTo>
                  <a:lnTo>
                    <a:pt x="349" y="83"/>
                  </a:lnTo>
                  <a:lnTo>
                    <a:pt x="325" y="86"/>
                  </a:lnTo>
                  <a:lnTo>
                    <a:pt x="299" y="87"/>
                  </a:lnTo>
                  <a:lnTo>
                    <a:pt x="272" y="88"/>
                  </a:lnTo>
                  <a:lnTo>
                    <a:pt x="246" y="88"/>
                  </a:lnTo>
                  <a:lnTo>
                    <a:pt x="219" y="87"/>
                  </a:lnTo>
                  <a:lnTo>
                    <a:pt x="193" y="85"/>
                  </a:lnTo>
                  <a:lnTo>
                    <a:pt x="169" y="80"/>
                  </a:lnTo>
                  <a:lnTo>
                    <a:pt x="145" y="75"/>
                  </a:lnTo>
                  <a:lnTo>
                    <a:pt x="123" y="69"/>
                  </a:lnTo>
                  <a:lnTo>
                    <a:pt x="105" y="60"/>
                  </a:lnTo>
                  <a:lnTo>
                    <a:pt x="88" y="49"/>
                  </a:lnTo>
                  <a:lnTo>
                    <a:pt x="76" y="35"/>
                  </a:lnTo>
                  <a:lnTo>
                    <a:pt x="67" y="19"/>
                  </a:lnTo>
                  <a:lnTo>
                    <a:pt x="6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8" name="Freeform 49"/>
            <p:cNvSpPr>
              <a:spLocks/>
            </p:cNvSpPr>
            <p:nvPr/>
          </p:nvSpPr>
          <p:spPr bwMode="auto">
            <a:xfrm>
              <a:off x="3470" y="2522"/>
              <a:ext cx="94" cy="14"/>
            </a:xfrm>
            <a:custGeom>
              <a:avLst/>
              <a:gdLst>
                <a:gd name="T0" fmla="*/ 13 w 283"/>
                <a:gd name="T1" fmla="*/ 0 h 42"/>
                <a:gd name="T2" fmla="*/ 13 w 283"/>
                <a:gd name="T3" fmla="*/ 0 h 42"/>
                <a:gd name="T4" fmla="*/ 14 w 283"/>
                <a:gd name="T5" fmla="*/ 1 h 42"/>
                <a:gd name="T6" fmla="*/ 15 w 283"/>
                <a:gd name="T7" fmla="*/ 1 h 42"/>
                <a:gd name="T8" fmla="*/ 17 w 283"/>
                <a:gd name="T9" fmla="*/ 2 h 42"/>
                <a:gd name="T10" fmla="*/ 20 w 283"/>
                <a:gd name="T11" fmla="*/ 3 h 42"/>
                <a:gd name="T12" fmla="*/ 24 w 283"/>
                <a:gd name="T13" fmla="*/ 4 h 42"/>
                <a:gd name="T14" fmla="*/ 28 w 283"/>
                <a:gd name="T15" fmla="*/ 5 h 42"/>
                <a:gd name="T16" fmla="*/ 32 w 283"/>
                <a:gd name="T17" fmla="*/ 6 h 42"/>
                <a:gd name="T18" fmla="*/ 38 w 283"/>
                <a:gd name="T19" fmla="*/ 7 h 42"/>
                <a:gd name="T20" fmla="*/ 43 w 283"/>
                <a:gd name="T21" fmla="*/ 7 h 42"/>
                <a:gd name="T22" fmla="*/ 50 w 283"/>
                <a:gd name="T23" fmla="*/ 7 h 42"/>
                <a:gd name="T24" fmla="*/ 58 w 283"/>
                <a:gd name="T25" fmla="*/ 7 h 42"/>
                <a:gd name="T26" fmla="*/ 65 w 283"/>
                <a:gd name="T27" fmla="*/ 7 h 42"/>
                <a:gd name="T28" fmla="*/ 74 w 283"/>
                <a:gd name="T29" fmla="*/ 6 h 42"/>
                <a:gd name="T30" fmla="*/ 84 w 283"/>
                <a:gd name="T31" fmla="*/ 4 h 42"/>
                <a:gd name="T32" fmla="*/ 94 w 283"/>
                <a:gd name="T33" fmla="*/ 2 h 42"/>
                <a:gd name="T34" fmla="*/ 93 w 283"/>
                <a:gd name="T35" fmla="*/ 2 h 42"/>
                <a:gd name="T36" fmla="*/ 92 w 283"/>
                <a:gd name="T37" fmla="*/ 3 h 42"/>
                <a:gd name="T38" fmla="*/ 89 w 283"/>
                <a:gd name="T39" fmla="*/ 4 h 42"/>
                <a:gd name="T40" fmla="*/ 85 w 283"/>
                <a:gd name="T41" fmla="*/ 6 h 42"/>
                <a:gd name="T42" fmla="*/ 80 w 283"/>
                <a:gd name="T43" fmla="*/ 7 h 42"/>
                <a:gd name="T44" fmla="*/ 74 w 283"/>
                <a:gd name="T45" fmla="*/ 9 h 42"/>
                <a:gd name="T46" fmla="*/ 68 w 283"/>
                <a:gd name="T47" fmla="*/ 10 h 42"/>
                <a:gd name="T48" fmla="*/ 61 w 283"/>
                <a:gd name="T49" fmla="*/ 12 h 42"/>
                <a:gd name="T50" fmla="*/ 54 w 283"/>
                <a:gd name="T51" fmla="*/ 13 h 42"/>
                <a:gd name="T52" fmla="*/ 47 w 283"/>
                <a:gd name="T53" fmla="*/ 14 h 42"/>
                <a:gd name="T54" fmla="*/ 39 w 283"/>
                <a:gd name="T55" fmla="*/ 14 h 42"/>
                <a:gd name="T56" fmla="*/ 31 w 283"/>
                <a:gd name="T57" fmla="*/ 14 h 42"/>
                <a:gd name="T58" fmla="*/ 23 w 283"/>
                <a:gd name="T59" fmla="*/ 13 h 42"/>
                <a:gd name="T60" fmla="*/ 15 w 283"/>
                <a:gd name="T61" fmla="*/ 11 h 42"/>
                <a:gd name="T62" fmla="*/ 8 w 283"/>
                <a:gd name="T63" fmla="*/ 8 h 42"/>
                <a:gd name="T64" fmla="*/ 0 w 283"/>
                <a:gd name="T65" fmla="*/ 4 h 42"/>
                <a:gd name="T66" fmla="*/ 13 w 283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3"/>
                <a:gd name="T103" fmla="*/ 0 h 42"/>
                <a:gd name="T104" fmla="*/ 283 w 283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3" h="42">
                  <a:moveTo>
                    <a:pt x="38" y="0"/>
                  </a:moveTo>
                  <a:lnTo>
                    <a:pt x="39" y="0"/>
                  </a:lnTo>
                  <a:lnTo>
                    <a:pt x="41" y="2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61" y="9"/>
                  </a:lnTo>
                  <a:lnTo>
                    <a:pt x="71" y="13"/>
                  </a:lnTo>
                  <a:lnTo>
                    <a:pt x="83" y="15"/>
                  </a:lnTo>
                  <a:lnTo>
                    <a:pt x="97" y="18"/>
                  </a:lnTo>
                  <a:lnTo>
                    <a:pt x="113" y="20"/>
                  </a:lnTo>
                  <a:lnTo>
                    <a:pt x="130" y="21"/>
                  </a:lnTo>
                  <a:lnTo>
                    <a:pt x="151" y="22"/>
                  </a:lnTo>
                  <a:lnTo>
                    <a:pt x="174" y="21"/>
                  </a:lnTo>
                  <a:lnTo>
                    <a:pt x="197" y="20"/>
                  </a:lnTo>
                  <a:lnTo>
                    <a:pt x="224" y="17"/>
                  </a:lnTo>
                  <a:lnTo>
                    <a:pt x="253" y="11"/>
                  </a:lnTo>
                  <a:lnTo>
                    <a:pt x="283" y="5"/>
                  </a:lnTo>
                  <a:lnTo>
                    <a:pt x="281" y="6"/>
                  </a:lnTo>
                  <a:lnTo>
                    <a:pt x="276" y="8"/>
                  </a:lnTo>
                  <a:lnTo>
                    <a:pt x="267" y="13"/>
                  </a:lnTo>
                  <a:lnTo>
                    <a:pt x="256" y="17"/>
                  </a:lnTo>
                  <a:lnTo>
                    <a:pt x="241" y="22"/>
                  </a:lnTo>
                  <a:lnTo>
                    <a:pt x="224" y="27"/>
                  </a:lnTo>
                  <a:lnTo>
                    <a:pt x="205" y="31"/>
                  </a:lnTo>
                  <a:lnTo>
                    <a:pt x="185" y="36"/>
                  </a:lnTo>
                  <a:lnTo>
                    <a:pt x="163" y="39"/>
                  </a:lnTo>
                  <a:lnTo>
                    <a:pt x="141" y="41"/>
                  </a:lnTo>
                  <a:lnTo>
                    <a:pt x="117" y="42"/>
                  </a:lnTo>
                  <a:lnTo>
                    <a:pt x="92" y="41"/>
                  </a:lnTo>
                  <a:lnTo>
                    <a:pt x="69" y="38"/>
                  </a:lnTo>
                  <a:lnTo>
                    <a:pt x="45" y="32"/>
                  </a:lnTo>
                  <a:lnTo>
                    <a:pt x="23" y="24"/>
                  </a:lnTo>
                  <a:lnTo>
                    <a:pt x="0" y="1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19" name="Freeform 50"/>
            <p:cNvSpPr>
              <a:spLocks/>
            </p:cNvSpPr>
            <p:nvPr/>
          </p:nvSpPr>
          <p:spPr bwMode="auto">
            <a:xfrm>
              <a:off x="3313" y="2490"/>
              <a:ext cx="26" cy="37"/>
            </a:xfrm>
            <a:custGeom>
              <a:avLst/>
              <a:gdLst>
                <a:gd name="T0" fmla="*/ 26 w 78"/>
                <a:gd name="T1" fmla="*/ 1 h 109"/>
                <a:gd name="T2" fmla="*/ 24 w 78"/>
                <a:gd name="T3" fmla="*/ 1 h 109"/>
                <a:gd name="T4" fmla="*/ 21 w 78"/>
                <a:gd name="T5" fmla="*/ 3 h 109"/>
                <a:gd name="T6" fmla="*/ 17 w 78"/>
                <a:gd name="T7" fmla="*/ 7 h 109"/>
                <a:gd name="T8" fmla="*/ 13 w 78"/>
                <a:gd name="T9" fmla="*/ 12 h 109"/>
                <a:gd name="T10" fmla="*/ 10 w 78"/>
                <a:gd name="T11" fmla="*/ 17 h 109"/>
                <a:gd name="T12" fmla="*/ 9 w 78"/>
                <a:gd name="T13" fmla="*/ 23 h 109"/>
                <a:gd name="T14" fmla="*/ 13 w 78"/>
                <a:gd name="T15" fmla="*/ 30 h 109"/>
                <a:gd name="T16" fmla="*/ 20 w 78"/>
                <a:gd name="T17" fmla="*/ 37 h 109"/>
                <a:gd name="T18" fmla="*/ 18 w 78"/>
                <a:gd name="T19" fmla="*/ 37 h 109"/>
                <a:gd name="T20" fmla="*/ 15 w 78"/>
                <a:gd name="T21" fmla="*/ 35 h 109"/>
                <a:gd name="T22" fmla="*/ 10 w 78"/>
                <a:gd name="T23" fmla="*/ 33 h 109"/>
                <a:gd name="T24" fmla="*/ 5 w 78"/>
                <a:gd name="T25" fmla="*/ 30 h 109"/>
                <a:gd name="T26" fmla="*/ 2 w 78"/>
                <a:gd name="T27" fmla="*/ 26 h 109"/>
                <a:gd name="T28" fmla="*/ 0 w 78"/>
                <a:gd name="T29" fmla="*/ 19 h 109"/>
                <a:gd name="T30" fmla="*/ 2 w 78"/>
                <a:gd name="T31" fmla="*/ 11 h 109"/>
                <a:gd name="T32" fmla="*/ 7 w 78"/>
                <a:gd name="T33" fmla="*/ 0 h 109"/>
                <a:gd name="T34" fmla="*/ 8 w 78"/>
                <a:gd name="T35" fmla="*/ 0 h 109"/>
                <a:gd name="T36" fmla="*/ 10 w 78"/>
                <a:gd name="T37" fmla="*/ 0 h 109"/>
                <a:gd name="T38" fmla="*/ 12 w 78"/>
                <a:gd name="T39" fmla="*/ 1 h 109"/>
                <a:gd name="T40" fmla="*/ 15 w 78"/>
                <a:gd name="T41" fmla="*/ 1 h 109"/>
                <a:gd name="T42" fmla="*/ 18 w 78"/>
                <a:gd name="T43" fmla="*/ 1 h 109"/>
                <a:gd name="T44" fmla="*/ 21 w 78"/>
                <a:gd name="T45" fmla="*/ 1 h 109"/>
                <a:gd name="T46" fmla="*/ 24 w 78"/>
                <a:gd name="T47" fmla="*/ 1 h 109"/>
                <a:gd name="T48" fmla="*/ 26 w 78"/>
                <a:gd name="T49" fmla="*/ 1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8"/>
                <a:gd name="T76" fmla="*/ 0 h 109"/>
                <a:gd name="T77" fmla="*/ 78 w 78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8" h="109">
                  <a:moveTo>
                    <a:pt x="78" y="2"/>
                  </a:moveTo>
                  <a:lnTo>
                    <a:pt x="73" y="4"/>
                  </a:lnTo>
                  <a:lnTo>
                    <a:pt x="63" y="10"/>
                  </a:lnTo>
                  <a:lnTo>
                    <a:pt x="51" y="20"/>
                  </a:lnTo>
                  <a:lnTo>
                    <a:pt x="39" y="34"/>
                  </a:lnTo>
                  <a:lnTo>
                    <a:pt x="30" y="49"/>
                  </a:lnTo>
                  <a:lnTo>
                    <a:pt x="28" y="67"/>
                  </a:lnTo>
                  <a:lnTo>
                    <a:pt x="38" y="87"/>
                  </a:lnTo>
                  <a:lnTo>
                    <a:pt x="59" y="109"/>
                  </a:lnTo>
                  <a:lnTo>
                    <a:pt x="55" y="108"/>
                  </a:lnTo>
                  <a:lnTo>
                    <a:pt x="44" y="104"/>
                  </a:lnTo>
                  <a:lnTo>
                    <a:pt x="29" y="98"/>
                  </a:lnTo>
                  <a:lnTo>
                    <a:pt x="16" y="89"/>
                  </a:lnTo>
                  <a:lnTo>
                    <a:pt x="5" y="76"/>
                  </a:lnTo>
                  <a:lnTo>
                    <a:pt x="0" y="56"/>
                  </a:lnTo>
                  <a:lnTo>
                    <a:pt x="5" y="3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46" y="3"/>
                  </a:lnTo>
                  <a:lnTo>
                    <a:pt x="55" y="4"/>
                  </a:lnTo>
                  <a:lnTo>
                    <a:pt x="64" y="4"/>
                  </a:lnTo>
                  <a:lnTo>
                    <a:pt x="72" y="3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20" name="Freeform 51"/>
            <p:cNvSpPr>
              <a:spLocks/>
            </p:cNvSpPr>
            <p:nvPr/>
          </p:nvSpPr>
          <p:spPr bwMode="auto">
            <a:xfrm>
              <a:off x="3379" y="2480"/>
              <a:ext cx="51" cy="7"/>
            </a:xfrm>
            <a:custGeom>
              <a:avLst/>
              <a:gdLst>
                <a:gd name="T0" fmla="*/ 0 w 155"/>
                <a:gd name="T1" fmla="*/ 0 h 21"/>
                <a:gd name="T2" fmla="*/ 51 w 155"/>
                <a:gd name="T3" fmla="*/ 0 h 21"/>
                <a:gd name="T4" fmla="*/ 49 w 155"/>
                <a:gd name="T5" fmla="*/ 7 h 21"/>
                <a:gd name="T6" fmla="*/ 1 w 155"/>
                <a:gd name="T7" fmla="*/ 3 h 21"/>
                <a:gd name="T8" fmla="*/ 0 w 15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21"/>
                <a:gd name="T17" fmla="*/ 155 w 15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21">
                  <a:moveTo>
                    <a:pt x="0" y="0"/>
                  </a:moveTo>
                  <a:lnTo>
                    <a:pt x="155" y="0"/>
                  </a:lnTo>
                  <a:lnTo>
                    <a:pt x="149" y="21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21" name="Freeform 52"/>
            <p:cNvSpPr>
              <a:spLocks/>
            </p:cNvSpPr>
            <p:nvPr/>
          </p:nvSpPr>
          <p:spPr bwMode="auto">
            <a:xfrm>
              <a:off x="3345" y="2489"/>
              <a:ext cx="137" cy="12"/>
            </a:xfrm>
            <a:custGeom>
              <a:avLst/>
              <a:gdLst>
                <a:gd name="T0" fmla="*/ 0 w 411"/>
                <a:gd name="T1" fmla="*/ 3 h 36"/>
                <a:gd name="T2" fmla="*/ 1 w 411"/>
                <a:gd name="T3" fmla="*/ 3 h 36"/>
                <a:gd name="T4" fmla="*/ 5 w 411"/>
                <a:gd name="T5" fmla="*/ 3 h 36"/>
                <a:gd name="T6" fmla="*/ 10 w 411"/>
                <a:gd name="T7" fmla="*/ 3 h 36"/>
                <a:gd name="T8" fmla="*/ 17 w 411"/>
                <a:gd name="T9" fmla="*/ 3 h 36"/>
                <a:gd name="T10" fmla="*/ 26 w 411"/>
                <a:gd name="T11" fmla="*/ 4 h 36"/>
                <a:gd name="T12" fmla="*/ 36 w 411"/>
                <a:gd name="T13" fmla="*/ 4 h 36"/>
                <a:gd name="T14" fmla="*/ 46 w 411"/>
                <a:gd name="T15" fmla="*/ 4 h 36"/>
                <a:gd name="T16" fmla="*/ 57 w 411"/>
                <a:gd name="T17" fmla="*/ 5 h 36"/>
                <a:gd name="T18" fmla="*/ 68 w 411"/>
                <a:gd name="T19" fmla="*/ 5 h 36"/>
                <a:gd name="T20" fmla="*/ 78 w 411"/>
                <a:gd name="T21" fmla="*/ 5 h 36"/>
                <a:gd name="T22" fmla="*/ 89 w 411"/>
                <a:gd name="T23" fmla="*/ 4 h 36"/>
                <a:gd name="T24" fmla="*/ 98 w 411"/>
                <a:gd name="T25" fmla="*/ 4 h 36"/>
                <a:gd name="T26" fmla="*/ 107 w 411"/>
                <a:gd name="T27" fmla="*/ 3 h 36"/>
                <a:gd name="T28" fmla="*/ 114 w 411"/>
                <a:gd name="T29" fmla="*/ 3 h 36"/>
                <a:gd name="T30" fmla="*/ 120 w 411"/>
                <a:gd name="T31" fmla="*/ 1 h 36"/>
                <a:gd name="T32" fmla="*/ 123 w 411"/>
                <a:gd name="T33" fmla="*/ 0 h 36"/>
                <a:gd name="T34" fmla="*/ 123 w 411"/>
                <a:gd name="T35" fmla="*/ 0 h 36"/>
                <a:gd name="T36" fmla="*/ 125 w 411"/>
                <a:gd name="T37" fmla="*/ 0 h 36"/>
                <a:gd name="T38" fmla="*/ 126 w 411"/>
                <a:gd name="T39" fmla="*/ 1 h 36"/>
                <a:gd name="T40" fmla="*/ 129 w 411"/>
                <a:gd name="T41" fmla="*/ 1 h 36"/>
                <a:gd name="T42" fmla="*/ 131 w 411"/>
                <a:gd name="T43" fmla="*/ 2 h 36"/>
                <a:gd name="T44" fmla="*/ 133 w 411"/>
                <a:gd name="T45" fmla="*/ 2 h 36"/>
                <a:gd name="T46" fmla="*/ 135 w 411"/>
                <a:gd name="T47" fmla="*/ 2 h 36"/>
                <a:gd name="T48" fmla="*/ 137 w 411"/>
                <a:gd name="T49" fmla="*/ 2 h 36"/>
                <a:gd name="T50" fmla="*/ 136 w 411"/>
                <a:gd name="T51" fmla="*/ 2 h 36"/>
                <a:gd name="T52" fmla="*/ 134 w 411"/>
                <a:gd name="T53" fmla="*/ 3 h 36"/>
                <a:gd name="T54" fmla="*/ 129 w 411"/>
                <a:gd name="T55" fmla="*/ 4 h 36"/>
                <a:gd name="T56" fmla="*/ 124 w 411"/>
                <a:gd name="T57" fmla="*/ 5 h 36"/>
                <a:gd name="T58" fmla="*/ 117 w 411"/>
                <a:gd name="T59" fmla="*/ 6 h 36"/>
                <a:gd name="T60" fmla="*/ 110 w 411"/>
                <a:gd name="T61" fmla="*/ 7 h 36"/>
                <a:gd name="T62" fmla="*/ 101 w 411"/>
                <a:gd name="T63" fmla="*/ 9 h 36"/>
                <a:gd name="T64" fmla="*/ 91 w 411"/>
                <a:gd name="T65" fmla="*/ 10 h 36"/>
                <a:gd name="T66" fmla="*/ 81 w 411"/>
                <a:gd name="T67" fmla="*/ 11 h 36"/>
                <a:gd name="T68" fmla="*/ 70 w 411"/>
                <a:gd name="T69" fmla="*/ 11 h 36"/>
                <a:gd name="T70" fmla="*/ 59 w 411"/>
                <a:gd name="T71" fmla="*/ 12 h 36"/>
                <a:gd name="T72" fmla="*/ 47 w 411"/>
                <a:gd name="T73" fmla="*/ 11 h 36"/>
                <a:gd name="T74" fmla="*/ 35 w 411"/>
                <a:gd name="T75" fmla="*/ 10 h 36"/>
                <a:gd name="T76" fmla="*/ 24 w 411"/>
                <a:gd name="T77" fmla="*/ 9 h 36"/>
                <a:gd name="T78" fmla="*/ 12 w 411"/>
                <a:gd name="T79" fmla="*/ 6 h 36"/>
                <a:gd name="T80" fmla="*/ 0 w 411"/>
                <a:gd name="T81" fmla="*/ 3 h 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1"/>
                <a:gd name="T124" fmla="*/ 0 h 36"/>
                <a:gd name="T125" fmla="*/ 411 w 411"/>
                <a:gd name="T126" fmla="*/ 36 h 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1" h="36">
                  <a:moveTo>
                    <a:pt x="0" y="8"/>
                  </a:moveTo>
                  <a:lnTo>
                    <a:pt x="4" y="8"/>
                  </a:lnTo>
                  <a:lnTo>
                    <a:pt x="14" y="9"/>
                  </a:lnTo>
                  <a:lnTo>
                    <a:pt x="31" y="9"/>
                  </a:lnTo>
                  <a:lnTo>
                    <a:pt x="52" y="10"/>
                  </a:lnTo>
                  <a:lnTo>
                    <a:pt x="78" y="11"/>
                  </a:lnTo>
                  <a:lnTo>
                    <a:pt x="107" y="12"/>
                  </a:lnTo>
                  <a:lnTo>
                    <a:pt x="138" y="13"/>
                  </a:lnTo>
                  <a:lnTo>
                    <a:pt x="171" y="14"/>
                  </a:lnTo>
                  <a:lnTo>
                    <a:pt x="203" y="14"/>
                  </a:lnTo>
                  <a:lnTo>
                    <a:pt x="235" y="14"/>
                  </a:lnTo>
                  <a:lnTo>
                    <a:pt x="266" y="13"/>
                  </a:lnTo>
                  <a:lnTo>
                    <a:pt x="295" y="12"/>
                  </a:lnTo>
                  <a:lnTo>
                    <a:pt x="321" y="10"/>
                  </a:lnTo>
                  <a:lnTo>
                    <a:pt x="342" y="8"/>
                  </a:lnTo>
                  <a:lnTo>
                    <a:pt x="359" y="4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4" y="1"/>
                  </a:lnTo>
                  <a:lnTo>
                    <a:pt x="379" y="2"/>
                  </a:lnTo>
                  <a:lnTo>
                    <a:pt x="386" y="4"/>
                  </a:lnTo>
                  <a:lnTo>
                    <a:pt x="393" y="5"/>
                  </a:lnTo>
                  <a:lnTo>
                    <a:pt x="400" y="5"/>
                  </a:lnTo>
                  <a:lnTo>
                    <a:pt x="406" y="6"/>
                  </a:lnTo>
                  <a:lnTo>
                    <a:pt x="411" y="5"/>
                  </a:lnTo>
                  <a:lnTo>
                    <a:pt x="408" y="6"/>
                  </a:lnTo>
                  <a:lnTo>
                    <a:pt x="401" y="8"/>
                  </a:lnTo>
                  <a:lnTo>
                    <a:pt x="388" y="11"/>
                  </a:lnTo>
                  <a:lnTo>
                    <a:pt x="373" y="14"/>
                  </a:lnTo>
                  <a:lnTo>
                    <a:pt x="352" y="18"/>
                  </a:lnTo>
                  <a:lnTo>
                    <a:pt x="330" y="22"/>
                  </a:lnTo>
                  <a:lnTo>
                    <a:pt x="303" y="26"/>
                  </a:lnTo>
                  <a:lnTo>
                    <a:pt x="274" y="30"/>
                  </a:lnTo>
                  <a:lnTo>
                    <a:pt x="243" y="33"/>
                  </a:lnTo>
                  <a:lnTo>
                    <a:pt x="211" y="34"/>
                  </a:lnTo>
                  <a:lnTo>
                    <a:pt x="177" y="36"/>
                  </a:lnTo>
                  <a:lnTo>
                    <a:pt x="142" y="34"/>
                  </a:lnTo>
                  <a:lnTo>
                    <a:pt x="106" y="31"/>
                  </a:lnTo>
                  <a:lnTo>
                    <a:pt x="71" y="26"/>
                  </a:lnTo>
                  <a:lnTo>
                    <a:pt x="3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922" name="Freeform 53"/>
            <p:cNvSpPr>
              <a:spLocks/>
            </p:cNvSpPr>
            <p:nvPr/>
          </p:nvSpPr>
          <p:spPr bwMode="auto">
            <a:xfrm>
              <a:off x="3337" y="2484"/>
              <a:ext cx="162" cy="47"/>
            </a:xfrm>
            <a:custGeom>
              <a:avLst/>
              <a:gdLst>
                <a:gd name="T0" fmla="*/ 0 w 486"/>
                <a:gd name="T1" fmla="*/ 45 h 139"/>
                <a:gd name="T2" fmla="*/ 2 w 486"/>
                <a:gd name="T3" fmla="*/ 45 h 139"/>
                <a:gd name="T4" fmla="*/ 6 w 486"/>
                <a:gd name="T5" fmla="*/ 45 h 139"/>
                <a:gd name="T6" fmla="*/ 13 w 486"/>
                <a:gd name="T7" fmla="*/ 45 h 139"/>
                <a:gd name="T8" fmla="*/ 22 w 486"/>
                <a:gd name="T9" fmla="*/ 46 h 139"/>
                <a:gd name="T10" fmla="*/ 33 w 486"/>
                <a:gd name="T11" fmla="*/ 46 h 139"/>
                <a:gd name="T12" fmla="*/ 46 w 486"/>
                <a:gd name="T13" fmla="*/ 47 h 139"/>
                <a:gd name="T14" fmla="*/ 59 w 486"/>
                <a:gd name="T15" fmla="*/ 47 h 139"/>
                <a:gd name="T16" fmla="*/ 73 w 486"/>
                <a:gd name="T17" fmla="*/ 47 h 139"/>
                <a:gd name="T18" fmla="*/ 87 w 486"/>
                <a:gd name="T19" fmla="*/ 47 h 139"/>
                <a:gd name="T20" fmla="*/ 101 w 486"/>
                <a:gd name="T21" fmla="*/ 46 h 139"/>
                <a:gd name="T22" fmla="*/ 114 w 486"/>
                <a:gd name="T23" fmla="*/ 45 h 139"/>
                <a:gd name="T24" fmla="*/ 126 w 486"/>
                <a:gd name="T25" fmla="*/ 44 h 139"/>
                <a:gd name="T26" fmla="*/ 137 w 486"/>
                <a:gd name="T27" fmla="*/ 41 h 139"/>
                <a:gd name="T28" fmla="*/ 146 w 486"/>
                <a:gd name="T29" fmla="*/ 39 h 139"/>
                <a:gd name="T30" fmla="*/ 153 w 486"/>
                <a:gd name="T31" fmla="*/ 35 h 139"/>
                <a:gd name="T32" fmla="*/ 158 w 486"/>
                <a:gd name="T33" fmla="*/ 31 h 139"/>
                <a:gd name="T34" fmla="*/ 161 w 486"/>
                <a:gd name="T35" fmla="*/ 24 h 139"/>
                <a:gd name="T36" fmla="*/ 162 w 486"/>
                <a:gd name="T37" fmla="*/ 18 h 139"/>
                <a:gd name="T38" fmla="*/ 161 w 486"/>
                <a:gd name="T39" fmla="*/ 12 h 139"/>
                <a:gd name="T40" fmla="*/ 159 w 486"/>
                <a:gd name="T41" fmla="*/ 7 h 139"/>
                <a:gd name="T42" fmla="*/ 156 w 486"/>
                <a:gd name="T43" fmla="*/ 3 h 139"/>
                <a:gd name="T44" fmla="*/ 152 w 486"/>
                <a:gd name="T45" fmla="*/ 1 h 139"/>
                <a:gd name="T46" fmla="*/ 148 w 486"/>
                <a:gd name="T47" fmla="*/ 0 h 139"/>
                <a:gd name="T48" fmla="*/ 144 w 486"/>
                <a:gd name="T49" fmla="*/ 0 h 139"/>
                <a:gd name="T50" fmla="*/ 145 w 486"/>
                <a:gd name="T51" fmla="*/ 1 h 139"/>
                <a:gd name="T52" fmla="*/ 146 w 486"/>
                <a:gd name="T53" fmla="*/ 3 h 139"/>
                <a:gd name="T54" fmla="*/ 148 w 486"/>
                <a:gd name="T55" fmla="*/ 7 h 139"/>
                <a:gd name="T56" fmla="*/ 150 w 486"/>
                <a:gd name="T57" fmla="*/ 11 h 139"/>
                <a:gd name="T58" fmla="*/ 151 w 486"/>
                <a:gd name="T59" fmla="*/ 16 h 139"/>
                <a:gd name="T60" fmla="*/ 150 w 486"/>
                <a:gd name="T61" fmla="*/ 21 h 139"/>
                <a:gd name="T62" fmla="*/ 147 w 486"/>
                <a:gd name="T63" fmla="*/ 26 h 139"/>
                <a:gd name="T64" fmla="*/ 142 w 486"/>
                <a:gd name="T65" fmla="*/ 30 h 139"/>
                <a:gd name="T66" fmla="*/ 138 w 486"/>
                <a:gd name="T67" fmla="*/ 32 h 139"/>
                <a:gd name="T68" fmla="*/ 131 w 486"/>
                <a:gd name="T69" fmla="*/ 34 h 139"/>
                <a:gd name="T70" fmla="*/ 122 w 486"/>
                <a:gd name="T71" fmla="*/ 35 h 139"/>
                <a:gd name="T72" fmla="*/ 112 w 486"/>
                <a:gd name="T73" fmla="*/ 37 h 139"/>
                <a:gd name="T74" fmla="*/ 101 w 486"/>
                <a:gd name="T75" fmla="*/ 38 h 139"/>
                <a:gd name="T76" fmla="*/ 90 w 486"/>
                <a:gd name="T77" fmla="*/ 39 h 139"/>
                <a:gd name="T78" fmla="*/ 77 w 486"/>
                <a:gd name="T79" fmla="*/ 40 h 139"/>
                <a:gd name="T80" fmla="*/ 65 w 486"/>
                <a:gd name="T81" fmla="*/ 41 h 139"/>
                <a:gd name="T82" fmla="*/ 52 w 486"/>
                <a:gd name="T83" fmla="*/ 42 h 139"/>
                <a:gd name="T84" fmla="*/ 41 w 486"/>
                <a:gd name="T85" fmla="*/ 43 h 139"/>
                <a:gd name="T86" fmla="*/ 30 w 486"/>
                <a:gd name="T87" fmla="*/ 43 h 139"/>
                <a:gd name="T88" fmla="*/ 20 w 486"/>
                <a:gd name="T89" fmla="*/ 44 h 139"/>
                <a:gd name="T90" fmla="*/ 12 w 486"/>
                <a:gd name="T91" fmla="*/ 44 h 139"/>
                <a:gd name="T92" fmla="*/ 6 w 486"/>
                <a:gd name="T93" fmla="*/ 44 h 139"/>
                <a:gd name="T94" fmla="*/ 2 w 486"/>
                <a:gd name="T95" fmla="*/ 45 h 139"/>
                <a:gd name="T96" fmla="*/ 0 w 486"/>
                <a:gd name="T97" fmla="*/ 45 h 1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6"/>
                <a:gd name="T148" fmla="*/ 0 h 139"/>
                <a:gd name="T149" fmla="*/ 486 w 486"/>
                <a:gd name="T150" fmla="*/ 139 h 1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6" h="139">
                  <a:moveTo>
                    <a:pt x="0" y="132"/>
                  </a:moveTo>
                  <a:lnTo>
                    <a:pt x="6" y="132"/>
                  </a:lnTo>
                  <a:lnTo>
                    <a:pt x="19" y="133"/>
                  </a:lnTo>
                  <a:lnTo>
                    <a:pt x="39" y="134"/>
                  </a:lnTo>
                  <a:lnTo>
                    <a:pt x="67" y="136"/>
                  </a:lnTo>
                  <a:lnTo>
                    <a:pt x="100" y="137"/>
                  </a:lnTo>
                  <a:lnTo>
                    <a:pt x="137" y="138"/>
                  </a:lnTo>
                  <a:lnTo>
                    <a:pt x="177" y="139"/>
                  </a:lnTo>
                  <a:lnTo>
                    <a:pt x="218" y="139"/>
                  </a:lnTo>
                  <a:lnTo>
                    <a:pt x="260" y="138"/>
                  </a:lnTo>
                  <a:lnTo>
                    <a:pt x="302" y="136"/>
                  </a:lnTo>
                  <a:lnTo>
                    <a:pt x="341" y="133"/>
                  </a:lnTo>
                  <a:lnTo>
                    <a:pt x="378" y="129"/>
                  </a:lnTo>
                  <a:lnTo>
                    <a:pt x="411" y="122"/>
                  </a:lnTo>
                  <a:lnTo>
                    <a:pt x="439" y="114"/>
                  </a:lnTo>
                  <a:lnTo>
                    <a:pt x="460" y="104"/>
                  </a:lnTo>
                  <a:lnTo>
                    <a:pt x="473" y="92"/>
                  </a:lnTo>
                  <a:lnTo>
                    <a:pt x="483" y="71"/>
                  </a:lnTo>
                  <a:lnTo>
                    <a:pt x="486" y="53"/>
                  </a:lnTo>
                  <a:lnTo>
                    <a:pt x="483" y="36"/>
                  </a:lnTo>
                  <a:lnTo>
                    <a:pt x="477" y="22"/>
                  </a:lnTo>
                  <a:lnTo>
                    <a:pt x="467" y="10"/>
                  </a:lnTo>
                  <a:lnTo>
                    <a:pt x="455" y="3"/>
                  </a:lnTo>
                  <a:lnTo>
                    <a:pt x="444" y="0"/>
                  </a:lnTo>
                  <a:lnTo>
                    <a:pt x="433" y="1"/>
                  </a:lnTo>
                  <a:lnTo>
                    <a:pt x="435" y="4"/>
                  </a:lnTo>
                  <a:lnTo>
                    <a:pt x="439" y="10"/>
                  </a:lnTo>
                  <a:lnTo>
                    <a:pt x="445" y="22"/>
                  </a:lnTo>
                  <a:lnTo>
                    <a:pt x="450" y="34"/>
                  </a:lnTo>
                  <a:lnTo>
                    <a:pt x="452" y="48"/>
                  </a:lnTo>
                  <a:lnTo>
                    <a:pt x="450" y="63"/>
                  </a:lnTo>
                  <a:lnTo>
                    <a:pt x="442" y="77"/>
                  </a:lnTo>
                  <a:lnTo>
                    <a:pt x="427" y="90"/>
                  </a:lnTo>
                  <a:lnTo>
                    <a:pt x="413" y="95"/>
                  </a:lnTo>
                  <a:lnTo>
                    <a:pt x="393" y="100"/>
                  </a:lnTo>
                  <a:lnTo>
                    <a:pt x="367" y="104"/>
                  </a:lnTo>
                  <a:lnTo>
                    <a:pt x="337" y="108"/>
                  </a:lnTo>
                  <a:lnTo>
                    <a:pt x="304" y="112"/>
                  </a:lnTo>
                  <a:lnTo>
                    <a:pt x="269" y="115"/>
                  </a:lnTo>
                  <a:lnTo>
                    <a:pt x="232" y="118"/>
                  </a:lnTo>
                  <a:lnTo>
                    <a:pt x="194" y="121"/>
                  </a:lnTo>
                  <a:lnTo>
                    <a:pt x="157" y="123"/>
                  </a:lnTo>
                  <a:lnTo>
                    <a:pt x="122" y="126"/>
                  </a:lnTo>
                  <a:lnTo>
                    <a:pt x="89" y="128"/>
                  </a:lnTo>
                  <a:lnTo>
                    <a:pt x="60" y="130"/>
                  </a:lnTo>
                  <a:lnTo>
                    <a:pt x="35" y="131"/>
                  </a:lnTo>
                  <a:lnTo>
                    <a:pt x="17" y="131"/>
                  </a:lnTo>
                  <a:lnTo>
                    <a:pt x="5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5854" name="Group 102"/>
          <p:cNvGrpSpPr>
            <a:grpSpLocks/>
          </p:cNvGrpSpPr>
          <p:nvPr/>
        </p:nvGrpSpPr>
        <p:grpSpPr bwMode="auto">
          <a:xfrm rot="5646999">
            <a:off x="7254875" y="2978151"/>
            <a:ext cx="1081087" cy="398462"/>
            <a:chOff x="3016" y="2432"/>
            <a:chExt cx="681" cy="251"/>
          </a:xfrm>
        </p:grpSpPr>
        <p:sp>
          <p:nvSpPr>
            <p:cNvPr id="35855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3016" y="2432"/>
              <a:ext cx="68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56" name="Freeform 104"/>
            <p:cNvSpPr>
              <a:spLocks/>
            </p:cNvSpPr>
            <p:nvPr/>
          </p:nvSpPr>
          <p:spPr bwMode="auto">
            <a:xfrm>
              <a:off x="3016" y="2435"/>
              <a:ext cx="678" cy="133"/>
            </a:xfrm>
            <a:custGeom>
              <a:avLst/>
              <a:gdLst>
                <a:gd name="T0" fmla="*/ 37 w 2033"/>
                <a:gd name="T1" fmla="*/ 14 h 399"/>
                <a:gd name="T2" fmla="*/ 21 w 2033"/>
                <a:gd name="T3" fmla="*/ 15 h 399"/>
                <a:gd name="T4" fmla="*/ 11 w 2033"/>
                <a:gd name="T5" fmla="*/ 23 h 399"/>
                <a:gd name="T6" fmla="*/ 1 w 2033"/>
                <a:gd name="T7" fmla="*/ 62 h 399"/>
                <a:gd name="T8" fmla="*/ 4 w 2033"/>
                <a:gd name="T9" fmla="*/ 114 h 399"/>
                <a:gd name="T10" fmla="*/ 13 w 2033"/>
                <a:gd name="T11" fmla="*/ 132 h 399"/>
                <a:gd name="T12" fmla="*/ 23 w 2033"/>
                <a:gd name="T13" fmla="*/ 133 h 399"/>
                <a:gd name="T14" fmla="*/ 53 w 2033"/>
                <a:gd name="T15" fmla="*/ 131 h 399"/>
                <a:gd name="T16" fmla="*/ 89 w 2033"/>
                <a:gd name="T17" fmla="*/ 123 h 399"/>
                <a:gd name="T18" fmla="*/ 111 w 2033"/>
                <a:gd name="T19" fmla="*/ 107 h 399"/>
                <a:gd name="T20" fmla="*/ 197 w 2033"/>
                <a:gd name="T21" fmla="*/ 103 h 399"/>
                <a:gd name="T22" fmla="*/ 218 w 2033"/>
                <a:gd name="T23" fmla="*/ 123 h 399"/>
                <a:gd name="T24" fmla="*/ 254 w 2033"/>
                <a:gd name="T25" fmla="*/ 129 h 399"/>
                <a:gd name="T26" fmla="*/ 292 w 2033"/>
                <a:gd name="T27" fmla="*/ 128 h 399"/>
                <a:gd name="T28" fmla="*/ 330 w 2033"/>
                <a:gd name="T29" fmla="*/ 122 h 399"/>
                <a:gd name="T30" fmla="*/ 356 w 2033"/>
                <a:gd name="T31" fmla="*/ 106 h 399"/>
                <a:gd name="T32" fmla="*/ 428 w 2033"/>
                <a:gd name="T33" fmla="*/ 92 h 399"/>
                <a:gd name="T34" fmla="*/ 447 w 2033"/>
                <a:gd name="T35" fmla="*/ 111 h 399"/>
                <a:gd name="T36" fmla="*/ 482 w 2033"/>
                <a:gd name="T37" fmla="*/ 122 h 399"/>
                <a:gd name="T38" fmla="*/ 517 w 2033"/>
                <a:gd name="T39" fmla="*/ 121 h 399"/>
                <a:gd name="T40" fmla="*/ 556 w 2033"/>
                <a:gd name="T41" fmla="*/ 117 h 399"/>
                <a:gd name="T42" fmla="*/ 586 w 2033"/>
                <a:gd name="T43" fmla="*/ 106 h 399"/>
                <a:gd name="T44" fmla="*/ 594 w 2033"/>
                <a:gd name="T45" fmla="*/ 91 h 399"/>
                <a:gd name="T46" fmla="*/ 609 w 2033"/>
                <a:gd name="T47" fmla="*/ 91 h 399"/>
                <a:gd name="T48" fmla="*/ 633 w 2033"/>
                <a:gd name="T49" fmla="*/ 91 h 399"/>
                <a:gd name="T50" fmla="*/ 656 w 2033"/>
                <a:gd name="T51" fmla="*/ 91 h 399"/>
                <a:gd name="T52" fmla="*/ 667 w 2033"/>
                <a:gd name="T53" fmla="*/ 89 h 399"/>
                <a:gd name="T54" fmla="*/ 675 w 2033"/>
                <a:gd name="T55" fmla="*/ 78 h 399"/>
                <a:gd name="T56" fmla="*/ 678 w 2033"/>
                <a:gd name="T57" fmla="*/ 61 h 399"/>
                <a:gd name="T58" fmla="*/ 669 w 2033"/>
                <a:gd name="T59" fmla="*/ 48 h 399"/>
                <a:gd name="T60" fmla="*/ 598 w 2033"/>
                <a:gd name="T61" fmla="*/ 39 h 399"/>
                <a:gd name="T62" fmla="*/ 595 w 2033"/>
                <a:gd name="T63" fmla="*/ 34 h 399"/>
                <a:gd name="T64" fmla="*/ 585 w 2033"/>
                <a:gd name="T65" fmla="*/ 20 h 399"/>
                <a:gd name="T66" fmla="*/ 563 w 2033"/>
                <a:gd name="T67" fmla="*/ 7 h 399"/>
                <a:gd name="T68" fmla="*/ 522 w 2033"/>
                <a:gd name="T69" fmla="*/ 0 h 399"/>
                <a:gd name="T70" fmla="*/ 514 w 2033"/>
                <a:gd name="T71" fmla="*/ 0 h 399"/>
                <a:gd name="T72" fmla="*/ 468 w 2033"/>
                <a:gd name="T73" fmla="*/ 5 h 399"/>
                <a:gd name="T74" fmla="*/ 441 w 2033"/>
                <a:gd name="T75" fmla="*/ 17 h 399"/>
                <a:gd name="T76" fmla="*/ 427 w 2033"/>
                <a:gd name="T77" fmla="*/ 31 h 399"/>
                <a:gd name="T78" fmla="*/ 423 w 2033"/>
                <a:gd name="T79" fmla="*/ 47 h 399"/>
                <a:gd name="T80" fmla="*/ 362 w 2033"/>
                <a:gd name="T81" fmla="*/ 41 h 399"/>
                <a:gd name="T82" fmla="*/ 354 w 2033"/>
                <a:gd name="T83" fmla="*/ 29 h 399"/>
                <a:gd name="T84" fmla="*/ 335 w 2033"/>
                <a:gd name="T85" fmla="*/ 14 h 399"/>
                <a:gd name="T86" fmla="*/ 299 w 2033"/>
                <a:gd name="T87" fmla="*/ 7 h 399"/>
                <a:gd name="T88" fmla="*/ 280 w 2033"/>
                <a:gd name="T89" fmla="*/ 7 h 399"/>
                <a:gd name="T90" fmla="*/ 248 w 2033"/>
                <a:gd name="T91" fmla="*/ 11 h 399"/>
                <a:gd name="T92" fmla="*/ 219 w 2033"/>
                <a:gd name="T93" fmla="*/ 18 h 399"/>
                <a:gd name="T94" fmla="*/ 202 w 2033"/>
                <a:gd name="T95" fmla="*/ 30 h 399"/>
                <a:gd name="T96" fmla="*/ 193 w 2033"/>
                <a:gd name="T97" fmla="*/ 47 h 399"/>
                <a:gd name="T98" fmla="*/ 132 w 2033"/>
                <a:gd name="T99" fmla="*/ 52 h 399"/>
                <a:gd name="T100" fmla="*/ 128 w 2033"/>
                <a:gd name="T101" fmla="*/ 41 h 399"/>
                <a:gd name="T102" fmla="*/ 112 w 2033"/>
                <a:gd name="T103" fmla="*/ 26 h 399"/>
                <a:gd name="T104" fmla="*/ 76 w 2033"/>
                <a:gd name="T105" fmla="*/ 16 h 3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33"/>
                <a:gd name="T160" fmla="*/ 0 h 399"/>
                <a:gd name="T161" fmla="*/ 2033 w 2033"/>
                <a:gd name="T162" fmla="*/ 399 h 3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33" h="399">
                  <a:moveTo>
                    <a:pt x="146" y="41"/>
                  </a:moveTo>
                  <a:lnTo>
                    <a:pt x="135" y="41"/>
                  </a:lnTo>
                  <a:lnTo>
                    <a:pt x="123" y="41"/>
                  </a:lnTo>
                  <a:lnTo>
                    <a:pt x="112" y="41"/>
                  </a:lnTo>
                  <a:lnTo>
                    <a:pt x="101" y="42"/>
                  </a:lnTo>
                  <a:lnTo>
                    <a:pt x="88" y="42"/>
                  </a:lnTo>
                  <a:lnTo>
                    <a:pt x="76" y="43"/>
                  </a:lnTo>
                  <a:lnTo>
                    <a:pt x="64" y="44"/>
                  </a:lnTo>
                  <a:lnTo>
                    <a:pt x="50" y="45"/>
                  </a:lnTo>
                  <a:lnTo>
                    <a:pt x="48" y="49"/>
                  </a:lnTo>
                  <a:lnTo>
                    <a:pt x="42" y="56"/>
                  </a:lnTo>
                  <a:lnTo>
                    <a:pt x="34" y="70"/>
                  </a:lnTo>
                  <a:lnTo>
                    <a:pt x="26" y="90"/>
                  </a:lnTo>
                  <a:lnTo>
                    <a:pt x="16" y="115"/>
                  </a:lnTo>
                  <a:lnTo>
                    <a:pt x="8" y="148"/>
                  </a:lnTo>
                  <a:lnTo>
                    <a:pt x="2" y="187"/>
                  </a:lnTo>
                  <a:lnTo>
                    <a:pt x="0" y="233"/>
                  </a:lnTo>
                  <a:lnTo>
                    <a:pt x="2" y="279"/>
                  </a:lnTo>
                  <a:lnTo>
                    <a:pt x="6" y="315"/>
                  </a:lnTo>
                  <a:lnTo>
                    <a:pt x="13" y="343"/>
                  </a:lnTo>
                  <a:lnTo>
                    <a:pt x="21" y="365"/>
                  </a:lnTo>
                  <a:lnTo>
                    <a:pt x="28" y="381"/>
                  </a:lnTo>
                  <a:lnTo>
                    <a:pt x="35" y="392"/>
                  </a:lnTo>
                  <a:lnTo>
                    <a:pt x="39" y="397"/>
                  </a:lnTo>
                  <a:lnTo>
                    <a:pt x="41" y="399"/>
                  </a:lnTo>
                  <a:lnTo>
                    <a:pt x="44" y="399"/>
                  </a:lnTo>
                  <a:lnTo>
                    <a:pt x="53" y="399"/>
                  </a:lnTo>
                  <a:lnTo>
                    <a:pt x="68" y="399"/>
                  </a:lnTo>
                  <a:lnTo>
                    <a:pt x="86" y="398"/>
                  </a:lnTo>
                  <a:lnTo>
                    <a:pt x="109" y="397"/>
                  </a:lnTo>
                  <a:lnTo>
                    <a:pt x="134" y="395"/>
                  </a:lnTo>
                  <a:lnTo>
                    <a:pt x="160" y="392"/>
                  </a:lnTo>
                  <a:lnTo>
                    <a:pt x="188" y="389"/>
                  </a:lnTo>
                  <a:lnTo>
                    <a:pt x="215" y="383"/>
                  </a:lnTo>
                  <a:lnTo>
                    <a:pt x="241" y="377"/>
                  </a:lnTo>
                  <a:lnTo>
                    <a:pt x="266" y="369"/>
                  </a:lnTo>
                  <a:lnTo>
                    <a:pt x="289" y="360"/>
                  </a:lnTo>
                  <a:lnTo>
                    <a:pt x="308" y="349"/>
                  </a:lnTo>
                  <a:lnTo>
                    <a:pt x="323" y="335"/>
                  </a:lnTo>
                  <a:lnTo>
                    <a:pt x="333" y="320"/>
                  </a:lnTo>
                  <a:lnTo>
                    <a:pt x="337" y="302"/>
                  </a:lnTo>
                  <a:lnTo>
                    <a:pt x="582" y="295"/>
                  </a:lnTo>
                  <a:lnTo>
                    <a:pt x="584" y="299"/>
                  </a:lnTo>
                  <a:lnTo>
                    <a:pt x="590" y="308"/>
                  </a:lnTo>
                  <a:lnTo>
                    <a:pt x="600" y="323"/>
                  </a:lnTo>
                  <a:lnTo>
                    <a:pt x="613" y="338"/>
                  </a:lnTo>
                  <a:lnTo>
                    <a:pt x="632" y="355"/>
                  </a:lnTo>
                  <a:lnTo>
                    <a:pt x="655" y="370"/>
                  </a:lnTo>
                  <a:lnTo>
                    <a:pt x="684" y="380"/>
                  </a:lnTo>
                  <a:lnTo>
                    <a:pt x="719" y="386"/>
                  </a:lnTo>
                  <a:lnTo>
                    <a:pt x="740" y="387"/>
                  </a:lnTo>
                  <a:lnTo>
                    <a:pt x="763" y="388"/>
                  </a:lnTo>
                  <a:lnTo>
                    <a:pt x="790" y="388"/>
                  </a:lnTo>
                  <a:lnTo>
                    <a:pt x="818" y="388"/>
                  </a:lnTo>
                  <a:lnTo>
                    <a:pt x="846" y="387"/>
                  </a:lnTo>
                  <a:lnTo>
                    <a:pt x="876" y="384"/>
                  </a:lnTo>
                  <a:lnTo>
                    <a:pt x="907" y="381"/>
                  </a:lnTo>
                  <a:lnTo>
                    <a:pt x="936" y="377"/>
                  </a:lnTo>
                  <a:lnTo>
                    <a:pt x="964" y="372"/>
                  </a:lnTo>
                  <a:lnTo>
                    <a:pt x="991" y="365"/>
                  </a:lnTo>
                  <a:lnTo>
                    <a:pt x="1015" y="356"/>
                  </a:lnTo>
                  <a:lnTo>
                    <a:pt x="1036" y="345"/>
                  </a:lnTo>
                  <a:lnTo>
                    <a:pt x="1054" y="332"/>
                  </a:lnTo>
                  <a:lnTo>
                    <a:pt x="1068" y="317"/>
                  </a:lnTo>
                  <a:lnTo>
                    <a:pt x="1076" y="299"/>
                  </a:lnTo>
                  <a:lnTo>
                    <a:pt x="1081" y="279"/>
                  </a:lnTo>
                  <a:lnTo>
                    <a:pt x="1280" y="270"/>
                  </a:lnTo>
                  <a:lnTo>
                    <a:pt x="1282" y="275"/>
                  </a:lnTo>
                  <a:lnTo>
                    <a:pt x="1290" y="285"/>
                  </a:lnTo>
                  <a:lnTo>
                    <a:pt x="1301" y="299"/>
                  </a:lnTo>
                  <a:lnTo>
                    <a:pt x="1319" y="316"/>
                  </a:lnTo>
                  <a:lnTo>
                    <a:pt x="1339" y="333"/>
                  </a:lnTo>
                  <a:lnTo>
                    <a:pt x="1364" y="349"/>
                  </a:lnTo>
                  <a:lnTo>
                    <a:pt x="1393" y="360"/>
                  </a:lnTo>
                  <a:lnTo>
                    <a:pt x="1426" y="365"/>
                  </a:lnTo>
                  <a:lnTo>
                    <a:pt x="1445" y="366"/>
                  </a:lnTo>
                  <a:lnTo>
                    <a:pt x="1468" y="366"/>
                  </a:lnTo>
                  <a:lnTo>
                    <a:pt x="1492" y="366"/>
                  </a:lnTo>
                  <a:lnTo>
                    <a:pt x="1520" y="366"/>
                  </a:lnTo>
                  <a:lnTo>
                    <a:pt x="1550" y="364"/>
                  </a:lnTo>
                  <a:lnTo>
                    <a:pt x="1580" y="363"/>
                  </a:lnTo>
                  <a:lnTo>
                    <a:pt x="1610" y="360"/>
                  </a:lnTo>
                  <a:lnTo>
                    <a:pt x="1639" y="356"/>
                  </a:lnTo>
                  <a:lnTo>
                    <a:pt x="1668" y="351"/>
                  </a:lnTo>
                  <a:lnTo>
                    <a:pt x="1695" y="344"/>
                  </a:lnTo>
                  <a:lnTo>
                    <a:pt x="1719" y="337"/>
                  </a:lnTo>
                  <a:lnTo>
                    <a:pt x="1740" y="328"/>
                  </a:lnTo>
                  <a:lnTo>
                    <a:pt x="1757" y="317"/>
                  </a:lnTo>
                  <a:lnTo>
                    <a:pt x="1770" y="304"/>
                  </a:lnTo>
                  <a:lnTo>
                    <a:pt x="1777" y="290"/>
                  </a:lnTo>
                  <a:lnTo>
                    <a:pt x="1779" y="274"/>
                  </a:lnTo>
                  <a:lnTo>
                    <a:pt x="1781" y="274"/>
                  </a:lnTo>
                  <a:lnTo>
                    <a:pt x="1787" y="274"/>
                  </a:lnTo>
                  <a:lnTo>
                    <a:pt x="1798" y="274"/>
                  </a:lnTo>
                  <a:lnTo>
                    <a:pt x="1810" y="274"/>
                  </a:lnTo>
                  <a:lnTo>
                    <a:pt x="1825" y="274"/>
                  </a:lnTo>
                  <a:lnTo>
                    <a:pt x="1842" y="274"/>
                  </a:lnTo>
                  <a:lnTo>
                    <a:pt x="1860" y="274"/>
                  </a:lnTo>
                  <a:lnTo>
                    <a:pt x="1880" y="274"/>
                  </a:lnTo>
                  <a:lnTo>
                    <a:pt x="1898" y="274"/>
                  </a:lnTo>
                  <a:lnTo>
                    <a:pt x="1918" y="274"/>
                  </a:lnTo>
                  <a:lnTo>
                    <a:pt x="1935" y="273"/>
                  </a:lnTo>
                  <a:lnTo>
                    <a:pt x="1953" y="273"/>
                  </a:lnTo>
                  <a:lnTo>
                    <a:pt x="1967" y="273"/>
                  </a:lnTo>
                  <a:lnTo>
                    <a:pt x="1979" y="271"/>
                  </a:lnTo>
                  <a:lnTo>
                    <a:pt x="1989" y="271"/>
                  </a:lnTo>
                  <a:lnTo>
                    <a:pt x="1995" y="270"/>
                  </a:lnTo>
                  <a:lnTo>
                    <a:pt x="2000" y="268"/>
                  </a:lnTo>
                  <a:lnTo>
                    <a:pt x="2006" y="263"/>
                  </a:lnTo>
                  <a:lnTo>
                    <a:pt x="2012" y="256"/>
                  </a:lnTo>
                  <a:lnTo>
                    <a:pt x="2018" y="246"/>
                  </a:lnTo>
                  <a:lnTo>
                    <a:pt x="2025" y="234"/>
                  </a:lnTo>
                  <a:lnTo>
                    <a:pt x="2029" y="222"/>
                  </a:lnTo>
                  <a:lnTo>
                    <a:pt x="2032" y="209"/>
                  </a:lnTo>
                  <a:lnTo>
                    <a:pt x="2033" y="195"/>
                  </a:lnTo>
                  <a:lnTo>
                    <a:pt x="2032" y="184"/>
                  </a:lnTo>
                  <a:lnTo>
                    <a:pt x="2029" y="173"/>
                  </a:lnTo>
                  <a:lnTo>
                    <a:pt x="2022" y="163"/>
                  </a:lnTo>
                  <a:lnTo>
                    <a:pt x="2015" y="152"/>
                  </a:lnTo>
                  <a:lnTo>
                    <a:pt x="2005" y="143"/>
                  </a:lnTo>
                  <a:lnTo>
                    <a:pt x="1991" y="135"/>
                  </a:lnTo>
                  <a:lnTo>
                    <a:pt x="1974" y="127"/>
                  </a:lnTo>
                  <a:lnTo>
                    <a:pt x="1954" y="120"/>
                  </a:lnTo>
                  <a:lnTo>
                    <a:pt x="1792" y="118"/>
                  </a:lnTo>
                  <a:lnTo>
                    <a:pt x="1792" y="117"/>
                  </a:lnTo>
                  <a:lnTo>
                    <a:pt x="1791" y="113"/>
                  </a:lnTo>
                  <a:lnTo>
                    <a:pt x="1789" y="108"/>
                  </a:lnTo>
                  <a:lnTo>
                    <a:pt x="1785" y="101"/>
                  </a:lnTo>
                  <a:lnTo>
                    <a:pt x="1781" y="92"/>
                  </a:lnTo>
                  <a:lnTo>
                    <a:pt x="1774" y="82"/>
                  </a:lnTo>
                  <a:lnTo>
                    <a:pt x="1766" y="72"/>
                  </a:lnTo>
                  <a:lnTo>
                    <a:pt x="1755" y="61"/>
                  </a:lnTo>
                  <a:lnTo>
                    <a:pt x="1742" y="50"/>
                  </a:lnTo>
                  <a:lnTo>
                    <a:pt x="1727" y="39"/>
                  </a:lnTo>
                  <a:lnTo>
                    <a:pt x="1708" y="29"/>
                  </a:lnTo>
                  <a:lnTo>
                    <a:pt x="1687" y="21"/>
                  </a:lnTo>
                  <a:lnTo>
                    <a:pt x="1662" y="13"/>
                  </a:lnTo>
                  <a:lnTo>
                    <a:pt x="1633" y="6"/>
                  </a:lnTo>
                  <a:lnTo>
                    <a:pt x="1601" y="2"/>
                  </a:lnTo>
                  <a:lnTo>
                    <a:pt x="1565" y="0"/>
                  </a:lnTo>
                  <a:lnTo>
                    <a:pt x="1560" y="0"/>
                  </a:lnTo>
                  <a:lnTo>
                    <a:pt x="1554" y="0"/>
                  </a:lnTo>
                  <a:lnTo>
                    <a:pt x="1548" y="0"/>
                  </a:lnTo>
                  <a:lnTo>
                    <a:pt x="1542" y="0"/>
                  </a:lnTo>
                  <a:lnTo>
                    <a:pt x="1502" y="2"/>
                  </a:lnTo>
                  <a:lnTo>
                    <a:pt x="1466" y="5"/>
                  </a:lnTo>
                  <a:lnTo>
                    <a:pt x="1433" y="10"/>
                  </a:lnTo>
                  <a:lnTo>
                    <a:pt x="1404" y="16"/>
                  </a:lnTo>
                  <a:lnTo>
                    <a:pt x="1379" y="22"/>
                  </a:lnTo>
                  <a:lnTo>
                    <a:pt x="1357" y="30"/>
                  </a:lnTo>
                  <a:lnTo>
                    <a:pt x="1338" y="39"/>
                  </a:lnTo>
                  <a:lnTo>
                    <a:pt x="1322" y="50"/>
                  </a:lnTo>
                  <a:lnTo>
                    <a:pt x="1309" y="60"/>
                  </a:lnTo>
                  <a:lnTo>
                    <a:pt x="1296" y="71"/>
                  </a:lnTo>
                  <a:lnTo>
                    <a:pt x="1288" y="82"/>
                  </a:lnTo>
                  <a:lnTo>
                    <a:pt x="1281" y="94"/>
                  </a:lnTo>
                  <a:lnTo>
                    <a:pt x="1275" y="106"/>
                  </a:lnTo>
                  <a:lnTo>
                    <a:pt x="1272" y="118"/>
                  </a:lnTo>
                  <a:lnTo>
                    <a:pt x="1269" y="130"/>
                  </a:lnTo>
                  <a:lnTo>
                    <a:pt x="1268" y="142"/>
                  </a:lnTo>
                  <a:lnTo>
                    <a:pt x="1088" y="135"/>
                  </a:lnTo>
                  <a:lnTo>
                    <a:pt x="1088" y="134"/>
                  </a:lnTo>
                  <a:lnTo>
                    <a:pt x="1087" y="130"/>
                  </a:lnTo>
                  <a:lnTo>
                    <a:pt x="1085" y="124"/>
                  </a:lnTo>
                  <a:lnTo>
                    <a:pt x="1081" y="116"/>
                  </a:lnTo>
                  <a:lnTo>
                    <a:pt x="1076" y="107"/>
                  </a:lnTo>
                  <a:lnTo>
                    <a:pt x="1069" y="97"/>
                  </a:lnTo>
                  <a:lnTo>
                    <a:pt x="1061" y="86"/>
                  </a:lnTo>
                  <a:lnTo>
                    <a:pt x="1051" y="74"/>
                  </a:lnTo>
                  <a:lnTo>
                    <a:pt x="1037" y="64"/>
                  </a:lnTo>
                  <a:lnTo>
                    <a:pt x="1022" y="54"/>
                  </a:lnTo>
                  <a:lnTo>
                    <a:pt x="1004" y="43"/>
                  </a:lnTo>
                  <a:lnTo>
                    <a:pt x="982" y="35"/>
                  </a:lnTo>
                  <a:lnTo>
                    <a:pt x="957" y="28"/>
                  </a:lnTo>
                  <a:lnTo>
                    <a:pt x="929" y="23"/>
                  </a:lnTo>
                  <a:lnTo>
                    <a:pt x="897" y="21"/>
                  </a:lnTo>
                  <a:lnTo>
                    <a:pt x="861" y="21"/>
                  </a:lnTo>
                  <a:lnTo>
                    <a:pt x="854" y="22"/>
                  </a:lnTo>
                  <a:lnTo>
                    <a:pt x="846" y="22"/>
                  </a:lnTo>
                  <a:lnTo>
                    <a:pt x="839" y="22"/>
                  </a:lnTo>
                  <a:lnTo>
                    <a:pt x="832" y="23"/>
                  </a:lnTo>
                  <a:lnTo>
                    <a:pt x="799" y="25"/>
                  </a:lnTo>
                  <a:lnTo>
                    <a:pt x="769" y="28"/>
                  </a:lnTo>
                  <a:lnTo>
                    <a:pt x="743" y="32"/>
                  </a:lnTo>
                  <a:lnTo>
                    <a:pt x="718" y="36"/>
                  </a:lnTo>
                  <a:lnTo>
                    <a:pt x="696" y="42"/>
                  </a:lnTo>
                  <a:lnTo>
                    <a:pt x="676" y="49"/>
                  </a:lnTo>
                  <a:lnTo>
                    <a:pt x="658" y="55"/>
                  </a:lnTo>
                  <a:lnTo>
                    <a:pt x="643" y="63"/>
                  </a:lnTo>
                  <a:lnTo>
                    <a:pt x="629" y="71"/>
                  </a:lnTo>
                  <a:lnTo>
                    <a:pt x="616" y="80"/>
                  </a:lnTo>
                  <a:lnTo>
                    <a:pt x="606" y="91"/>
                  </a:lnTo>
                  <a:lnTo>
                    <a:pt x="597" y="102"/>
                  </a:lnTo>
                  <a:lnTo>
                    <a:pt x="590" y="113"/>
                  </a:lnTo>
                  <a:lnTo>
                    <a:pt x="583" y="127"/>
                  </a:lnTo>
                  <a:lnTo>
                    <a:pt x="578" y="140"/>
                  </a:lnTo>
                  <a:lnTo>
                    <a:pt x="574" y="154"/>
                  </a:lnTo>
                  <a:lnTo>
                    <a:pt x="398" y="162"/>
                  </a:lnTo>
                  <a:lnTo>
                    <a:pt x="398" y="161"/>
                  </a:lnTo>
                  <a:lnTo>
                    <a:pt x="396" y="156"/>
                  </a:lnTo>
                  <a:lnTo>
                    <a:pt x="395" y="150"/>
                  </a:lnTo>
                  <a:lnTo>
                    <a:pt x="393" y="143"/>
                  </a:lnTo>
                  <a:lnTo>
                    <a:pt x="389" y="134"/>
                  </a:lnTo>
                  <a:lnTo>
                    <a:pt x="384" y="124"/>
                  </a:lnTo>
                  <a:lnTo>
                    <a:pt x="376" y="112"/>
                  </a:lnTo>
                  <a:lnTo>
                    <a:pt x="366" y="101"/>
                  </a:lnTo>
                  <a:lnTo>
                    <a:pt x="352" y="91"/>
                  </a:lnTo>
                  <a:lnTo>
                    <a:pt x="335" y="79"/>
                  </a:lnTo>
                  <a:lnTo>
                    <a:pt x="315" y="69"/>
                  </a:lnTo>
                  <a:lnTo>
                    <a:pt x="291" y="60"/>
                  </a:lnTo>
                  <a:lnTo>
                    <a:pt x="262" y="53"/>
                  </a:lnTo>
                  <a:lnTo>
                    <a:pt x="228" y="47"/>
                  </a:lnTo>
                  <a:lnTo>
                    <a:pt x="190" y="42"/>
                  </a:lnTo>
                  <a:lnTo>
                    <a:pt x="146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57" name="Freeform 105"/>
            <p:cNvSpPr>
              <a:spLocks/>
            </p:cNvSpPr>
            <p:nvPr/>
          </p:nvSpPr>
          <p:spPr bwMode="auto">
            <a:xfrm>
              <a:off x="3022" y="2440"/>
              <a:ext cx="661" cy="123"/>
            </a:xfrm>
            <a:custGeom>
              <a:avLst/>
              <a:gdLst>
                <a:gd name="T0" fmla="*/ 21 w 1985"/>
                <a:gd name="T1" fmla="*/ 123 h 368"/>
                <a:gd name="T2" fmla="*/ 43 w 1985"/>
                <a:gd name="T3" fmla="*/ 122 h 368"/>
                <a:gd name="T4" fmla="*/ 72 w 1985"/>
                <a:gd name="T5" fmla="*/ 118 h 368"/>
                <a:gd name="T6" fmla="*/ 97 w 1985"/>
                <a:gd name="T7" fmla="*/ 109 h 368"/>
                <a:gd name="T8" fmla="*/ 109 w 1985"/>
                <a:gd name="T9" fmla="*/ 94 h 368"/>
                <a:gd name="T10" fmla="*/ 201 w 1985"/>
                <a:gd name="T11" fmla="*/ 105 h 368"/>
                <a:gd name="T12" fmla="*/ 239 w 1985"/>
                <a:gd name="T13" fmla="*/ 119 h 368"/>
                <a:gd name="T14" fmla="*/ 265 w 1985"/>
                <a:gd name="T15" fmla="*/ 120 h 368"/>
                <a:gd name="T16" fmla="*/ 296 w 1985"/>
                <a:gd name="T17" fmla="*/ 118 h 368"/>
                <a:gd name="T18" fmla="*/ 326 w 1985"/>
                <a:gd name="T19" fmla="*/ 112 h 368"/>
                <a:gd name="T20" fmla="*/ 347 w 1985"/>
                <a:gd name="T21" fmla="*/ 98 h 368"/>
                <a:gd name="T22" fmla="*/ 354 w 1985"/>
                <a:gd name="T23" fmla="*/ 87 h 368"/>
                <a:gd name="T24" fmla="*/ 364 w 1985"/>
                <a:gd name="T25" fmla="*/ 86 h 368"/>
                <a:gd name="T26" fmla="*/ 421 w 1985"/>
                <a:gd name="T27" fmla="*/ 92 h 368"/>
                <a:gd name="T28" fmla="*/ 460 w 1985"/>
                <a:gd name="T29" fmla="*/ 112 h 368"/>
                <a:gd name="T30" fmla="*/ 499 w 1985"/>
                <a:gd name="T31" fmla="*/ 112 h 368"/>
                <a:gd name="T32" fmla="*/ 547 w 1985"/>
                <a:gd name="T33" fmla="*/ 106 h 368"/>
                <a:gd name="T34" fmla="*/ 574 w 1985"/>
                <a:gd name="T35" fmla="*/ 89 h 368"/>
                <a:gd name="T36" fmla="*/ 578 w 1985"/>
                <a:gd name="T37" fmla="*/ 84 h 368"/>
                <a:gd name="T38" fmla="*/ 589 w 1985"/>
                <a:gd name="T39" fmla="*/ 84 h 368"/>
                <a:gd name="T40" fmla="*/ 610 w 1985"/>
                <a:gd name="T41" fmla="*/ 85 h 368"/>
                <a:gd name="T42" fmla="*/ 631 w 1985"/>
                <a:gd name="T43" fmla="*/ 85 h 368"/>
                <a:gd name="T44" fmla="*/ 644 w 1985"/>
                <a:gd name="T45" fmla="*/ 84 h 368"/>
                <a:gd name="T46" fmla="*/ 658 w 1985"/>
                <a:gd name="T47" fmla="*/ 71 h 368"/>
                <a:gd name="T48" fmla="*/ 659 w 1985"/>
                <a:gd name="T49" fmla="*/ 49 h 368"/>
                <a:gd name="T50" fmla="*/ 650 w 1985"/>
                <a:gd name="T51" fmla="*/ 41 h 368"/>
                <a:gd name="T52" fmla="*/ 640 w 1985"/>
                <a:gd name="T53" fmla="*/ 37 h 368"/>
                <a:gd name="T54" fmla="*/ 589 w 1985"/>
                <a:gd name="T55" fmla="*/ 36 h 368"/>
                <a:gd name="T56" fmla="*/ 576 w 1985"/>
                <a:gd name="T57" fmla="*/ 19 h 368"/>
                <a:gd name="T58" fmla="*/ 540 w 1985"/>
                <a:gd name="T59" fmla="*/ 2 h 368"/>
                <a:gd name="T60" fmla="*/ 512 w 1985"/>
                <a:gd name="T61" fmla="*/ 0 h 368"/>
                <a:gd name="T62" fmla="*/ 494 w 1985"/>
                <a:gd name="T63" fmla="*/ 1 h 368"/>
                <a:gd name="T64" fmla="*/ 475 w 1985"/>
                <a:gd name="T65" fmla="*/ 3 h 368"/>
                <a:gd name="T66" fmla="*/ 441 w 1985"/>
                <a:gd name="T67" fmla="*/ 14 h 368"/>
                <a:gd name="T68" fmla="*/ 422 w 1985"/>
                <a:gd name="T69" fmla="*/ 28 h 368"/>
                <a:gd name="T70" fmla="*/ 416 w 1985"/>
                <a:gd name="T71" fmla="*/ 43 h 368"/>
                <a:gd name="T72" fmla="*/ 353 w 1985"/>
                <a:gd name="T73" fmla="*/ 34 h 368"/>
                <a:gd name="T74" fmla="*/ 337 w 1985"/>
                <a:gd name="T75" fmla="*/ 18 h 368"/>
                <a:gd name="T76" fmla="*/ 325 w 1985"/>
                <a:gd name="T77" fmla="*/ 12 h 368"/>
                <a:gd name="T78" fmla="*/ 307 w 1985"/>
                <a:gd name="T79" fmla="*/ 7 h 368"/>
                <a:gd name="T80" fmla="*/ 283 w 1985"/>
                <a:gd name="T81" fmla="*/ 6 h 368"/>
                <a:gd name="T82" fmla="*/ 256 w 1985"/>
                <a:gd name="T83" fmla="*/ 8 h 368"/>
                <a:gd name="T84" fmla="*/ 235 w 1985"/>
                <a:gd name="T85" fmla="*/ 12 h 368"/>
                <a:gd name="T86" fmla="*/ 219 w 1985"/>
                <a:gd name="T87" fmla="*/ 17 h 368"/>
                <a:gd name="T88" fmla="*/ 199 w 1985"/>
                <a:gd name="T89" fmla="*/ 30 h 368"/>
                <a:gd name="T90" fmla="*/ 132 w 1985"/>
                <a:gd name="T91" fmla="*/ 50 h 368"/>
                <a:gd name="T92" fmla="*/ 116 w 1985"/>
                <a:gd name="T93" fmla="*/ 30 h 368"/>
                <a:gd name="T94" fmla="*/ 70 w 1985"/>
                <a:gd name="T95" fmla="*/ 15 h 368"/>
                <a:gd name="T96" fmla="*/ 48 w 1985"/>
                <a:gd name="T97" fmla="*/ 13 h 368"/>
                <a:gd name="T98" fmla="*/ 30 w 1985"/>
                <a:gd name="T99" fmla="*/ 13 h 368"/>
                <a:gd name="T100" fmla="*/ 16 w 1985"/>
                <a:gd name="T101" fmla="*/ 15 h 368"/>
                <a:gd name="T102" fmla="*/ 3 w 1985"/>
                <a:gd name="T103" fmla="*/ 45 h 368"/>
                <a:gd name="T104" fmla="*/ 4 w 1985"/>
                <a:gd name="T105" fmla="*/ 106 h 368"/>
                <a:gd name="T106" fmla="*/ 14 w 1985"/>
                <a:gd name="T107" fmla="*/ 123 h 3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85"/>
                <a:gd name="T163" fmla="*/ 0 h 368"/>
                <a:gd name="T164" fmla="*/ 1985 w 1985"/>
                <a:gd name="T165" fmla="*/ 368 h 3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85" h="368">
                  <a:moveTo>
                    <a:pt x="41" y="368"/>
                  </a:moveTo>
                  <a:lnTo>
                    <a:pt x="42" y="368"/>
                  </a:lnTo>
                  <a:lnTo>
                    <a:pt x="46" y="368"/>
                  </a:lnTo>
                  <a:lnTo>
                    <a:pt x="53" y="368"/>
                  </a:lnTo>
                  <a:lnTo>
                    <a:pt x="62" y="368"/>
                  </a:lnTo>
                  <a:lnTo>
                    <a:pt x="72" y="367"/>
                  </a:lnTo>
                  <a:lnTo>
                    <a:pt x="85" y="367"/>
                  </a:lnTo>
                  <a:lnTo>
                    <a:pt x="99" y="366"/>
                  </a:lnTo>
                  <a:lnTo>
                    <a:pt x="114" y="365"/>
                  </a:lnTo>
                  <a:lnTo>
                    <a:pt x="130" y="364"/>
                  </a:lnTo>
                  <a:lnTo>
                    <a:pt x="147" y="363"/>
                  </a:lnTo>
                  <a:lnTo>
                    <a:pt x="164" y="361"/>
                  </a:lnTo>
                  <a:lnTo>
                    <a:pt x="181" y="358"/>
                  </a:lnTo>
                  <a:lnTo>
                    <a:pt x="199" y="355"/>
                  </a:lnTo>
                  <a:lnTo>
                    <a:pt x="215" y="352"/>
                  </a:lnTo>
                  <a:lnTo>
                    <a:pt x="232" y="348"/>
                  </a:lnTo>
                  <a:lnTo>
                    <a:pt x="247" y="344"/>
                  </a:lnTo>
                  <a:lnTo>
                    <a:pt x="262" y="339"/>
                  </a:lnTo>
                  <a:lnTo>
                    <a:pt x="277" y="332"/>
                  </a:lnTo>
                  <a:lnTo>
                    <a:pt x="290" y="326"/>
                  </a:lnTo>
                  <a:lnTo>
                    <a:pt x="301" y="318"/>
                  </a:lnTo>
                  <a:lnTo>
                    <a:pt x="312" y="311"/>
                  </a:lnTo>
                  <a:lnTo>
                    <a:pt x="320" y="302"/>
                  </a:lnTo>
                  <a:lnTo>
                    <a:pt x="325" y="291"/>
                  </a:lnTo>
                  <a:lnTo>
                    <a:pt x="327" y="281"/>
                  </a:lnTo>
                  <a:lnTo>
                    <a:pt x="571" y="274"/>
                  </a:lnTo>
                  <a:lnTo>
                    <a:pt x="573" y="277"/>
                  </a:lnTo>
                  <a:lnTo>
                    <a:pt x="580" y="286"/>
                  </a:lnTo>
                  <a:lnTo>
                    <a:pt x="590" y="299"/>
                  </a:lnTo>
                  <a:lnTo>
                    <a:pt x="605" y="313"/>
                  </a:lnTo>
                  <a:lnTo>
                    <a:pt x="625" y="327"/>
                  </a:lnTo>
                  <a:lnTo>
                    <a:pt x="649" y="341"/>
                  </a:lnTo>
                  <a:lnTo>
                    <a:pt x="675" y="350"/>
                  </a:lnTo>
                  <a:lnTo>
                    <a:pt x="707" y="355"/>
                  </a:lnTo>
                  <a:lnTo>
                    <a:pt x="718" y="355"/>
                  </a:lnTo>
                  <a:lnTo>
                    <a:pt x="732" y="356"/>
                  </a:lnTo>
                  <a:lnTo>
                    <a:pt x="746" y="357"/>
                  </a:lnTo>
                  <a:lnTo>
                    <a:pt x="762" y="357"/>
                  </a:lnTo>
                  <a:lnTo>
                    <a:pt x="778" y="358"/>
                  </a:lnTo>
                  <a:lnTo>
                    <a:pt x="795" y="358"/>
                  </a:lnTo>
                  <a:lnTo>
                    <a:pt x="814" y="358"/>
                  </a:lnTo>
                  <a:lnTo>
                    <a:pt x="832" y="357"/>
                  </a:lnTo>
                  <a:lnTo>
                    <a:pt x="851" y="356"/>
                  </a:lnTo>
                  <a:lnTo>
                    <a:pt x="870" y="355"/>
                  </a:lnTo>
                  <a:lnTo>
                    <a:pt x="890" y="353"/>
                  </a:lnTo>
                  <a:lnTo>
                    <a:pt x="908" y="350"/>
                  </a:lnTo>
                  <a:lnTo>
                    <a:pt x="927" y="347"/>
                  </a:lnTo>
                  <a:lnTo>
                    <a:pt x="945" y="344"/>
                  </a:lnTo>
                  <a:lnTo>
                    <a:pt x="963" y="339"/>
                  </a:lnTo>
                  <a:lnTo>
                    <a:pt x="979" y="334"/>
                  </a:lnTo>
                  <a:lnTo>
                    <a:pt x="995" y="327"/>
                  </a:lnTo>
                  <a:lnTo>
                    <a:pt x="1009" y="321"/>
                  </a:lnTo>
                  <a:lnTo>
                    <a:pt x="1021" y="313"/>
                  </a:lnTo>
                  <a:lnTo>
                    <a:pt x="1033" y="305"/>
                  </a:lnTo>
                  <a:lnTo>
                    <a:pt x="1042" y="294"/>
                  </a:lnTo>
                  <a:lnTo>
                    <a:pt x="1049" y="284"/>
                  </a:lnTo>
                  <a:lnTo>
                    <a:pt x="1053" y="273"/>
                  </a:lnTo>
                  <a:lnTo>
                    <a:pt x="1056" y="260"/>
                  </a:lnTo>
                  <a:lnTo>
                    <a:pt x="1058" y="260"/>
                  </a:lnTo>
                  <a:lnTo>
                    <a:pt x="1063" y="260"/>
                  </a:lnTo>
                  <a:lnTo>
                    <a:pt x="1069" y="259"/>
                  </a:lnTo>
                  <a:lnTo>
                    <a:pt x="1076" y="259"/>
                  </a:lnTo>
                  <a:lnTo>
                    <a:pt x="1083" y="258"/>
                  </a:lnTo>
                  <a:lnTo>
                    <a:pt x="1089" y="258"/>
                  </a:lnTo>
                  <a:lnTo>
                    <a:pt x="1093" y="256"/>
                  </a:lnTo>
                  <a:lnTo>
                    <a:pt x="1095" y="256"/>
                  </a:lnTo>
                  <a:lnTo>
                    <a:pt x="1242" y="250"/>
                  </a:lnTo>
                  <a:lnTo>
                    <a:pt x="1245" y="253"/>
                  </a:lnTo>
                  <a:lnTo>
                    <a:pt x="1253" y="263"/>
                  </a:lnTo>
                  <a:lnTo>
                    <a:pt x="1265" y="276"/>
                  </a:lnTo>
                  <a:lnTo>
                    <a:pt x="1281" y="291"/>
                  </a:lnTo>
                  <a:lnTo>
                    <a:pt x="1301" y="307"/>
                  </a:lnTo>
                  <a:lnTo>
                    <a:pt x="1324" y="320"/>
                  </a:lnTo>
                  <a:lnTo>
                    <a:pt x="1351" y="330"/>
                  </a:lnTo>
                  <a:lnTo>
                    <a:pt x="1381" y="336"/>
                  </a:lnTo>
                  <a:lnTo>
                    <a:pt x="1398" y="336"/>
                  </a:lnTo>
                  <a:lnTo>
                    <a:pt x="1420" y="337"/>
                  </a:lnTo>
                  <a:lnTo>
                    <a:pt x="1444" y="337"/>
                  </a:lnTo>
                  <a:lnTo>
                    <a:pt x="1470" y="336"/>
                  </a:lnTo>
                  <a:lnTo>
                    <a:pt x="1499" y="335"/>
                  </a:lnTo>
                  <a:lnTo>
                    <a:pt x="1529" y="332"/>
                  </a:lnTo>
                  <a:lnTo>
                    <a:pt x="1559" y="330"/>
                  </a:lnTo>
                  <a:lnTo>
                    <a:pt x="1587" y="326"/>
                  </a:lnTo>
                  <a:lnTo>
                    <a:pt x="1616" y="322"/>
                  </a:lnTo>
                  <a:lnTo>
                    <a:pt x="1643" y="316"/>
                  </a:lnTo>
                  <a:lnTo>
                    <a:pt x="1666" y="310"/>
                  </a:lnTo>
                  <a:lnTo>
                    <a:pt x="1688" y="302"/>
                  </a:lnTo>
                  <a:lnTo>
                    <a:pt x="1705" y="291"/>
                  </a:lnTo>
                  <a:lnTo>
                    <a:pt x="1718" y="280"/>
                  </a:lnTo>
                  <a:lnTo>
                    <a:pt x="1725" y="267"/>
                  </a:lnTo>
                  <a:lnTo>
                    <a:pt x="1727" y="252"/>
                  </a:lnTo>
                  <a:lnTo>
                    <a:pt x="1728" y="252"/>
                  </a:lnTo>
                  <a:lnTo>
                    <a:pt x="1730" y="252"/>
                  </a:lnTo>
                  <a:lnTo>
                    <a:pt x="1733" y="252"/>
                  </a:lnTo>
                  <a:lnTo>
                    <a:pt x="1737" y="252"/>
                  </a:lnTo>
                  <a:lnTo>
                    <a:pt x="1741" y="252"/>
                  </a:lnTo>
                  <a:lnTo>
                    <a:pt x="1748" y="252"/>
                  </a:lnTo>
                  <a:lnTo>
                    <a:pt x="1754" y="252"/>
                  </a:lnTo>
                  <a:lnTo>
                    <a:pt x="1760" y="252"/>
                  </a:lnTo>
                  <a:lnTo>
                    <a:pt x="1770" y="252"/>
                  </a:lnTo>
                  <a:lnTo>
                    <a:pt x="1782" y="252"/>
                  </a:lnTo>
                  <a:lnTo>
                    <a:pt x="1794" y="252"/>
                  </a:lnTo>
                  <a:lnTo>
                    <a:pt x="1806" y="252"/>
                  </a:lnTo>
                  <a:lnTo>
                    <a:pt x="1819" y="252"/>
                  </a:lnTo>
                  <a:lnTo>
                    <a:pt x="1832" y="253"/>
                  </a:lnTo>
                  <a:lnTo>
                    <a:pt x="1845" y="253"/>
                  </a:lnTo>
                  <a:lnTo>
                    <a:pt x="1859" y="253"/>
                  </a:lnTo>
                  <a:lnTo>
                    <a:pt x="1871" y="253"/>
                  </a:lnTo>
                  <a:lnTo>
                    <a:pt x="1883" y="253"/>
                  </a:lnTo>
                  <a:lnTo>
                    <a:pt x="1895" y="253"/>
                  </a:lnTo>
                  <a:lnTo>
                    <a:pt x="1905" y="253"/>
                  </a:lnTo>
                  <a:lnTo>
                    <a:pt x="1914" y="253"/>
                  </a:lnTo>
                  <a:lnTo>
                    <a:pt x="1922" y="253"/>
                  </a:lnTo>
                  <a:lnTo>
                    <a:pt x="1928" y="252"/>
                  </a:lnTo>
                  <a:lnTo>
                    <a:pt x="1933" y="252"/>
                  </a:lnTo>
                  <a:lnTo>
                    <a:pt x="1940" y="250"/>
                  </a:lnTo>
                  <a:lnTo>
                    <a:pt x="1949" y="244"/>
                  </a:lnTo>
                  <a:lnTo>
                    <a:pt x="1958" y="236"/>
                  </a:lnTo>
                  <a:lnTo>
                    <a:pt x="1967" y="225"/>
                  </a:lnTo>
                  <a:lnTo>
                    <a:pt x="1976" y="212"/>
                  </a:lnTo>
                  <a:lnTo>
                    <a:pt x="1982" y="199"/>
                  </a:lnTo>
                  <a:lnTo>
                    <a:pt x="1985" y="185"/>
                  </a:lnTo>
                  <a:lnTo>
                    <a:pt x="1984" y="169"/>
                  </a:lnTo>
                  <a:lnTo>
                    <a:pt x="1982" y="159"/>
                  </a:lnTo>
                  <a:lnTo>
                    <a:pt x="1979" y="148"/>
                  </a:lnTo>
                  <a:lnTo>
                    <a:pt x="1973" y="138"/>
                  </a:lnTo>
                  <a:lnTo>
                    <a:pt x="1962" y="129"/>
                  </a:lnTo>
                  <a:lnTo>
                    <a:pt x="1959" y="127"/>
                  </a:lnTo>
                  <a:lnTo>
                    <a:pt x="1956" y="125"/>
                  </a:lnTo>
                  <a:lnTo>
                    <a:pt x="1952" y="122"/>
                  </a:lnTo>
                  <a:lnTo>
                    <a:pt x="1948" y="120"/>
                  </a:lnTo>
                  <a:lnTo>
                    <a:pt x="1944" y="118"/>
                  </a:lnTo>
                  <a:lnTo>
                    <a:pt x="1938" y="115"/>
                  </a:lnTo>
                  <a:lnTo>
                    <a:pt x="1932" y="113"/>
                  </a:lnTo>
                  <a:lnTo>
                    <a:pt x="1923" y="111"/>
                  </a:lnTo>
                  <a:lnTo>
                    <a:pt x="1798" y="110"/>
                  </a:lnTo>
                  <a:lnTo>
                    <a:pt x="1794" y="110"/>
                  </a:lnTo>
                  <a:lnTo>
                    <a:pt x="1784" y="109"/>
                  </a:lnTo>
                  <a:lnTo>
                    <a:pt x="1773" y="109"/>
                  </a:lnTo>
                  <a:lnTo>
                    <a:pt x="1768" y="108"/>
                  </a:lnTo>
                  <a:lnTo>
                    <a:pt x="1767" y="104"/>
                  </a:lnTo>
                  <a:lnTo>
                    <a:pt x="1763" y="96"/>
                  </a:lnTo>
                  <a:lnTo>
                    <a:pt x="1757" y="85"/>
                  </a:lnTo>
                  <a:lnTo>
                    <a:pt x="1747" y="72"/>
                  </a:lnTo>
                  <a:lnTo>
                    <a:pt x="1731" y="56"/>
                  </a:lnTo>
                  <a:lnTo>
                    <a:pt x="1712" y="41"/>
                  </a:lnTo>
                  <a:lnTo>
                    <a:pt x="1685" y="26"/>
                  </a:lnTo>
                  <a:lnTo>
                    <a:pt x="1652" y="14"/>
                  </a:lnTo>
                  <a:lnTo>
                    <a:pt x="1639" y="10"/>
                  </a:lnTo>
                  <a:lnTo>
                    <a:pt x="1623" y="7"/>
                  </a:lnTo>
                  <a:lnTo>
                    <a:pt x="1609" y="5"/>
                  </a:lnTo>
                  <a:lnTo>
                    <a:pt x="1593" y="2"/>
                  </a:lnTo>
                  <a:lnTo>
                    <a:pt x="1575" y="1"/>
                  </a:lnTo>
                  <a:lnTo>
                    <a:pt x="1558" y="0"/>
                  </a:lnTo>
                  <a:lnTo>
                    <a:pt x="1539" y="0"/>
                  </a:lnTo>
                  <a:lnTo>
                    <a:pt x="1520" y="0"/>
                  </a:lnTo>
                  <a:lnTo>
                    <a:pt x="1510" y="0"/>
                  </a:lnTo>
                  <a:lnTo>
                    <a:pt x="1501" y="1"/>
                  </a:lnTo>
                  <a:lnTo>
                    <a:pt x="1492" y="2"/>
                  </a:lnTo>
                  <a:lnTo>
                    <a:pt x="1484" y="3"/>
                  </a:lnTo>
                  <a:lnTo>
                    <a:pt x="1475" y="3"/>
                  </a:lnTo>
                  <a:lnTo>
                    <a:pt x="1468" y="4"/>
                  </a:lnTo>
                  <a:lnTo>
                    <a:pt x="1460" y="5"/>
                  </a:lnTo>
                  <a:lnTo>
                    <a:pt x="1453" y="6"/>
                  </a:lnTo>
                  <a:lnTo>
                    <a:pt x="1426" y="10"/>
                  </a:lnTo>
                  <a:lnTo>
                    <a:pt x="1403" y="15"/>
                  </a:lnTo>
                  <a:lnTo>
                    <a:pt x="1380" y="20"/>
                  </a:lnTo>
                  <a:lnTo>
                    <a:pt x="1359" y="26"/>
                  </a:lnTo>
                  <a:lnTo>
                    <a:pt x="1341" y="34"/>
                  </a:lnTo>
                  <a:lnTo>
                    <a:pt x="1324" y="41"/>
                  </a:lnTo>
                  <a:lnTo>
                    <a:pt x="1310" y="49"/>
                  </a:lnTo>
                  <a:lnTo>
                    <a:pt x="1298" y="57"/>
                  </a:lnTo>
                  <a:lnTo>
                    <a:pt x="1286" y="65"/>
                  </a:lnTo>
                  <a:lnTo>
                    <a:pt x="1276" y="75"/>
                  </a:lnTo>
                  <a:lnTo>
                    <a:pt x="1268" y="83"/>
                  </a:lnTo>
                  <a:lnTo>
                    <a:pt x="1262" y="93"/>
                  </a:lnTo>
                  <a:lnTo>
                    <a:pt x="1257" y="102"/>
                  </a:lnTo>
                  <a:lnTo>
                    <a:pt x="1254" y="112"/>
                  </a:lnTo>
                  <a:lnTo>
                    <a:pt x="1251" y="121"/>
                  </a:lnTo>
                  <a:lnTo>
                    <a:pt x="1249" y="130"/>
                  </a:lnTo>
                  <a:lnTo>
                    <a:pt x="1072" y="124"/>
                  </a:lnTo>
                  <a:lnTo>
                    <a:pt x="1071" y="122"/>
                  </a:lnTo>
                  <a:lnTo>
                    <a:pt x="1069" y="118"/>
                  </a:lnTo>
                  <a:lnTo>
                    <a:pt x="1066" y="112"/>
                  </a:lnTo>
                  <a:lnTo>
                    <a:pt x="1060" y="102"/>
                  </a:lnTo>
                  <a:lnTo>
                    <a:pt x="1053" y="93"/>
                  </a:lnTo>
                  <a:lnTo>
                    <a:pt x="1044" y="82"/>
                  </a:lnTo>
                  <a:lnTo>
                    <a:pt x="1032" y="71"/>
                  </a:lnTo>
                  <a:lnTo>
                    <a:pt x="1018" y="59"/>
                  </a:lnTo>
                  <a:lnTo>
                    <a:pt x="1012" y="55"/>
                  </a:lnTo>
                  <a:lnTo>
                    <a:pt x="1006" y="51"/>
                  </a:lnTo>
                  <a:lnTo>
                    <a:pt x="999" y="47"/>
                  </a:lnTo>
                  <a:lnTo>
                    <a:pt x="992" y="43"/>
                  </a:lnTo>
                  <a:lnTo>
                    <a:pt x="983" y="40"/>
                  </a:lnTo>
                  <a:lnTo>
                    <a:pt x="975" y="36"/>
                  </a:lnTo>
                  <a:lnTo>
                    <a:pt x="966" y="33"/>
                  </a:lnTo>
                  <a:lnTo>
                    <a:pt x="956" y="29"/>
                  </a:lnTo>
                  <a:lnTo>
                    <a:pt x="945" y="26"/>
                  </a:lnTo>
                  <a:lnTo>
                    <a:pt x="934" y="24"/>
                  </a:lnTo>
                  <a:lnTo>
                    <a:pt x="922" y="22"/>
                  </a:lnTo>
                  <a:lnTo>
                    <a:pt x="908" y="20"/>
                  </a:lnTo>
                  <a:lnTo>
                    <a:pt x="895" y="19"/>
                  </a:lnTo>
                  <a:lnTo>
                    <a:pt x="881" y="19"/>
                  </a:lnTo>
                  <a:lnTo>
                    <a:pt x="865" y="19"/>
                  </a:lnTo>
                  <a:lnTo>
                    <a:pt x="849" y="19"/>
                  </a:lnTo>
                  <a:lnTo>
                    <a:pt x="831" y="20"/>
                  </a:lnTo>
                  <a:lnTo>
                    <a:pt x="814" y="21"/>
                  </a:lnTo>
                  <a:lnTo>
                    <a:pt x="799" y="22"/>
                  </a:lnTo>
                  <a:lnTo>
                    <a:pt x="783" y="23"/>
                  </a:lnTo>
                  <a:lnTo>
                    <a:pt x="769" y="24"/>
                  </a:lnTo>
                  <a:lnTo>
                    <a:pt x="754" y="26"/>
                  </a:lnTo>
                  <a:lnTo>
                    <a:pt x="741" y="28"/>
                  </a:lnTo>
                  <a:lnTo>
                    <a:pt x="729" y="30"/>
                  </a:lnTo>
                  <a:lnTo>
                    <a:pt x="717" y="33"/>
                  </a:lnTo>
                  <a:lnTo>
                    <a:pt x="706" y="36"/>
                  </a:lnTo>
                  <a:lnTo>
                    <a:pt x="696" y="38"/>
                  </a:lnTo>
                  <a:lnTo>
                    <a:pt x="686" y="41"/>
                  </a:lnTo>
                  <a:lnTo>
                    <a:pt x="676" y="44"/>
                  </a:lnTo>
                  <a:lnTo>
                    <a:pt x="667" y="47"/>
                  </a:lnTo>
                  <a:lnTo>
                    <a:pt x="659" y="51"/>
                  </a:lnTo>
                  <a:lnTo>
                    <a:pt x="651" y="54"/>
                  </a:lnTo>
                  <a:lnTo>
                    <a:pt x="635" y="62"/>
                  </a:lnTo>
                  <a:lnTo>
                    <a:pt x="621" y="71"/>
                  </a:lnTo>
                  <a:lnTo>
                    <a:pt x="608" y="81"/>
                  </a:lnTo>
                  <a:lnTo>
                    <a:pt x="597" y="91"/>
                  </a:lnTo>
                  <a:lnTo>
                    <a:pt x="587" y="102"/>
                  </a:lnTo>
                  <a:lnTo>
                    <a:pt x="580" y="115"/>
                  </a:lnTo>
                  <a:lnTo>
                    <a:pt x="574" y="128"/>
                  </a:lnTo>
                  <a:lnTo>
                    <a:pt x="568" y="142"/>
                  </a:lnTo>
                  <a:lnTo>
                    <a:pt x="395" y="150"/>
                  </a:lnTo>
                  <a:lnTo>
                    <a:pt x="394" y="147"/>
                  </a:lnTo>
                  <a:lnTo>
                    <a:pt x="390" y="136"/>
                  </a:lnTo>
                  <a:lnTo>
                    <a:pt x="382" y="123"/>
                  </a:lnTo>
                  <a:lnTo>
                    <a:pt x="367" y="106"/>
                  </a:lnTo>
                  <a:lnTo>
                    <a:pt x="347" y="89"/>
                  </a:lnTo>
                  <a:lnTo>
                    <a:pt x="318" y="73"/>
                  </a:lnTo>
                  <a:lnTo>
                    <a:pt x="280" y="58"/>
                  </a:lnTo>
                  <a:lnTo>
                    <a:pt x="232" y="47"/>
                  </a:lnTo>
                  <a:lnTo>
                    <a:pt x="221" y="46"/>
                  </a:lnTo>
                  <a:lnTo>
                    <a:pt x="210" y="44"/>
                  </a:lnTo>
                  <a:lnTo>
                    <a:pt x="199" y="43"/>
                  </a:lnTo>
                  <a:lnTo>
                    <a:pt x="186" y="41"/>
                  </a:lnTo>
                  <a:lnTo>
                    <a:pt x="173" y="40"/>
                  </a:lnTo>
                  <a:lnTo>
                    <a:pt x="160" y="39"/>
                  </a:lnTo>
                  <a:lnTo>
                    <a:pt x="144" y="39"/>
                  </a:lnTo>
                  <a:lnTo>
                    <a:pt x="129" y="38"/>
                  </a:lnTo>
                  <a:lnTo>
                    <a:pt x="120" y="38"/>
                  </a:lnTo>
                  <a:lnTo>
                    <a:pt x="110" y="38"/>
                  </a:lnTo>
                  <a:lnTo>
                    <a:pt x="101" y="38"/>
                  </a:lnTo>
                  <a:lnTo>
                    <a:pt x="91" y="39"/>
                  </a:lnTo>
                  <a:lnTo>
                    <a:pt x="81" y="39"/>
                  </a:lnTo>
                  <a:lnTo>
                    <a:pt x="70" y="40"/>
                  </a:lnTo>
                  <a:lnTo>
                    <a:pt x="60" y="41"/>
                  </a:lnTo>
                  <a:lnTo>
                    <a:pt x="49" y="42"/>
                  </a:lnTo>
                  <a:lnTo>
                    <a:pt x="47" y="44"/>
                  </a:lnTo>
                  <a:lnTo>
                    <a:pt x="42" y="52"/>
                  </a:lnTo>
                  <a:lnTo>
                    <a:pt x="33" y="64"/>
                  </a:lnTo>
                  <a:lnTo>
                    <a:pt x="25" y="82"/>
                  </a:lnTo>
                  <a:lnTo>
                    <a:pt x="16" y="106"/>
                  </a:lnTo>
                  <a:lnTo>
                    <a:pt x="8" y="136"/>
                  </a:lnTo>
                  <a:lnTo>
                    <a:pt x="3" y="172"/>
                  </a:lnTo>
                  <a:lnTo>
                    <a:pt x="0" y="215"/>
                  </a:lnTo>
                  <a:lnTo>
                    <a:pt x="3" y="258"/>
                  </a:lnTo>
                  <a:lnTo>
                    <a:pt x="7" y="290"/>
                  </a:lnTo>
                  <a:lnTo>
                    <a:pt x="13" y="317"/>
                  </a:lnTo>
                  <a:lnTo>
                    <a:pt x="21" y="338"/>
                  </a:lnTo>
                  <a:lnTo>
                    <a:pt x="28" y="352"/>
                  </a:lnTo>
                  <a:lnTo>
                    <a:pt x="34" y="361"/>
                  </a:lnTo>
                  <a:lnTo>
                    <a:pt x="38" y="366"/>
                  </a:lnTo>
                  <a:lnTo>
                    <a:pt x="41" y="368"/>
                  </a:lnTo>
                  <a:close/>
                </a:path>
              </a:pathLst>
            </a:custGeom>
            <a:solidFill>
              <a:srgbClr val="F2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58" name="Freeform 106"/>
            <p:cNvSpPr>
              <a:spLocks/>
            </p:cNvSpPr>
            <p:nvPr/>
          </p:nvSpPr>
          <p:spPr bwMode="auto">
            <a:xfrm>
              <a:off x="3027" y="2445"/>
              <a:ext cx="646" cy="113"/>
            </a:xfrm>
            <a:custGeom>
              <a:avLst/>
              <a:gdLst>
                <a:gd name="T0" fmla="*/ 20 w 1936"/>
                <a:gd name="T1" fmla="*/ 113 h 340"/>
                <a:gd name="T2" fmla="*/ 42 w 1936"/>
                <a:gd name="T3" fmla="*/ 111 h 340"/>
                <a:gd name="T4" fmla="*/ 70 w 1936"/>
                <a:gd name="T5" fmla="*/ 108 h 340"/>
                <a:gd name="T6" fmla="*/ 93 w 1936"/>
                <a:gd name="T7" fmla="*/ 99 h 340"/>
                <a:gd name="T8" fmla="*/ 105 w 1936"/>
                <a:gd name="T9" fmla="*/ 86 h 340"/>
                <a:gd name="T10" fmla="*/ 199 w 1936"/>
                <a:gd name="T11" fmla="*/ 96 h 340"/>
                <a:gd name="T12" fmla="*/ 235 w 1936"/>
                <a:gd name="T13" fmla="*/ 108 h 340"/>
                <a:gd name="T14" fmla="*/ 259 w 1936"/>
                <a:gd name="T15" fmla="*/ 110 h 340"/>
                <a:gd name="T16" fmla="*/ 289 w 1936"/>
                <a:gd name="T17" fmla="*/ 108 h 340"/>
                <a:gd name="T18" fmla="*/ 318 w 1936"/>
                <a:gd name="T19" fmla="*/ 103 h 340"/>
                <a:gd name="T20" fmla="*/ 338 w 1936"/>
                <a:gd name="T21" fmla="*/ 91 h 340"/>
                <a:gd name="T22" fmla="*/ 346 w 1936"/>
                <a:gd name="T23" fmla="*/ 80 h 340"/>
                <a:gd name="T24" fmla="*/ 356 w 1936"/>
                <a:gd name="T25" fmla="*/ 79 h 340"/>
                <a:gd name="T26" fmla="*/ 409 w 1936"/>
                <a:gd name="T27" fmla="*/ 84 h 340"/>
                <a:gd name="T28" fmla="*/ 445 w 1936"/>
                <a:gd name="T29" fmla="*/ 102 h 340"/>
                <a:gd name="T30" fmla="*/ 483 w 1936"/>
                <a:gd name="T31" fmla="*/ 102 h 340"/>
                <a:gd name="T32" fmla="*/ 530 w 1936"/>
                <a:gd name="T33" fmla="*/ 96 h 340"/>
                <a:gd name="T34" fmla="*/ 558 w 1936"/>
                <a:gd name="T35" fmla="*/ 82 h 340"/>
                <a:gd name="T36" fmla="*/ 562 w 1936"/>
                <a:gd name="T37" fmla="*/ 77 h 340"/>
                <a:gd name="T38" fmla="*/ 576 w 1936"/>
                <a:gd name="T39" fmla="*/ 77 h 340"/>
                <a:gd name="T40" fmla="*/ 614 w 1936"/>
                <a:gd name="T41" fmla="*/ 78 h 340"/>
                <a:gd name="T42" fmla="*/ 634 w 1936"/>
                <a:gd name="T43" fmla="*/ 73 h 340"/>
                <a:gd name="T44" fmla="*/ 646 w 1936"/>
                <a:gd name="T45" fmla="*/ 53 h 340"/>
                <a:gd name="T46" fmla="*/ 643 w 1936"/>
                <a:gd name="T47" fmla="*/ 40 h 340"/>
                <a:gd name="T48" fmla="*/ 637 w 1936"/>
                <a:gd name="T49" fmla="*/ 36 h 340"/>
                <a:gd name="T50" fmla="*/ 586 w 1936"/>
                <a:gd name="T51" fmla="*/ 33 h 340"/>
                <a:gd name="T52" fmla="*/ 577 w 1936"/>
                <a:gd name="T53" fmla="*/ 25 h 340"/>
                <a:gd name="T54" fmla="*/ 543 w 1936"/>
                <a:gd name="T55" fmla="*/ 4 h 340"/>
                <a:gd name="T56" fmla="*/ 517 w 1936"/>
                <a:gd name="T57" fmla="*/ 0 h 340"/>
                <a:gd name="T58" fmla="*/ 493 w 1936"/>
                <a:gd name="T59" fmla="*/ 1 h 340"/>
                <a:gd name="T60" fmla="*/ 480 w 1936"/>
                <a:gd name="T61" fmla="*/ 3 h 340"/>
                <a:gd name="T62" fmla="*/ 449 w 1936"/>
                <a:gd name="T63" fmla="*/ 10 h 340"/>
                <a:gd name="T64" fmla="*/ 424 w 1936"/>
                <a:gd name="T65" fmla="*/ 21 h 340"/>
                <a:gd name="T66" fmla="*/ 412 w 1936"/>
                <a:gd name="T67" fmla="*/ 35 h 340"/>
                <a:gd name="T68" fmla="*/ 351 w 1936"/>
                <a:gd name="T69" fmla="*/ 37 h 340"/>
                <a:gd name="T70" fmla="*/ 338 w 1936"/>
                <a:gd name="T71" fmla="*/ 23 h 340"/>
                <a:gd name="T72" fmla="*/ 326 w 1936"/>
                <a:gd name="T73" fmla="*/ 14 h 340"/>
                <a:gd name="T74" fmla="*/ 311 w 1936"/>
                <a:gd name="T75" fmla="*/ 9 h 340"/>
                <a:gd name="T76" fmla="*/ 290 w 1936"/>
                <a:gd name="T77" fmla="*/ 6 h 340"/>
                <a:gd name="T78" fmla="*/ 262 w 1936"/>
                <a:gd name="T79" fmla="*/ 7 h 340"/>
                <a:gd name="T80" fmla="*/ 239 w 1936"/>
                <a:gd name="T81" fmla="*/ 10 h 340"/>
                <a:gd name="T82" fmla="*/ 223 w 1936"/>
                <a:gd name="T83" fmla="*/ 14 h 340"/>
                <a:gd name="T84" fmla="*/ 205 w 1936"/>
                <a:gd name="T85" fmla="*/ 23 h 340"/>
                <a:gd name="T86" fmla="*/ 189 w 1936"/>
                <a:gd name="T87" fmla="*/ 40 h 340"/>
                <a:gd name="T88" fmla="*/ 129 w 1936"/>
                <a:gd name="T89" fmla="*/ 44 h 340"/>
                <a:gd name="T90" fmla="*/ 119 w 1936"/>
                <a:gd name="T91" fmla="*/ 33 h 340"/>
                <a:gd name="T92" fmla="*/ 96 w 1936"/>
                <a:gd name="T93" fmla="*/ 21 h 340"/>
                <a:gd name="T94" fmla="*/ 68 w 1936"/>
                <a:gd name="T95" fmla="*/ 14 h 340"/>
                <a:gd name="T96" fmla="*/ 43 w 1936"/>
                <a:gd name="T97" fmla="*/ 12 h 340"/>
                <a:gd name="T98" fmla="*/ 27 w 1936"/>
                <a:gd name="T99" fmla="*/ 12 h 340"/>
                <a:gd name="T100" fmla="*/ 14 w 1936"/>
                <a:gd name="T101" fmla="*/ 14 h 340"/>
                <a:gd name="T102" fmla="*/ 2 w 1936"/>
                <a:gd name="T103" fmla="*/ 42 h 340"/>
                <a:gd name="T104" fmla="*/ 4 w 1936"/>
                <a:gd name="T105" fmla="*/ 98 h 340"/>
                <a:gd name="T106" fmla="*/ 13 w 1936"/>
                <a:gd name="T107" fmla="*/ 113 h 3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36"/>
                <a:gd name="T163" fmla="*/ 0 h 340"/>
                <a:gd name="T164" fmla="*/ 1936 w 1936"/>
                <a:gd name="T165" fmla="*/ 340 h 3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36" h="340">
                  <a:moveTo>
                    <a:pt x="38" y="340"/>
                  </a:moveTo>
                  <a:lnTo>
                    <a:pt x="39" y="340"/>
                  </a:lnTo>
                  <a:lnTo>
                    <a:pt x="44" y="340"/>
                  </a:lnTo>
                  <a:lnTo>
                    <a:pt x="50" y="340"/>
                  </a:lnTo>
                  <a:lnTo>
                    <a:pt x="59" y="339"/>
                  </a:lnTo>
                  <a:lnTo>
                    <a:pt x="70" y="339"/>
                  </a:lnTo>
                  <a:lnTo>
                    <a:pt x="83" y="338"/>
                  </a:lnTo>
                  <a:lnTo>
                    <a:pt x="96" y="338"/>
                  </a:lnTo>
                  <a:lnTo>
                    <a:pt x="112" y="337"/>
                  </a:lnTo>
                  <a:lnTo>
                    <a:pt x="127" y="335"/>
                  </a:lnTo>
                  <a:lnTo>
                    <a:pt x="144" y="334"/>
                  </a:lnTo>
                  <a:lnTo>
                    <a:pt x="160" y="332"/>
                  </a:lnTo>
                  <a:lnTo>
                    <a:pt x="177" y="329"/>
                  </a:lnTo>
                  <a:lnTo>
                    <a:pt x="193" y="327"/>
                  </a:lnTo>
                  <a:lnTo>
                    <a:pt x="209" y="324"/>
                  </a:lnTo>
                  <a:lnTo>
                    <a:pt x="224" y="320"/>
                  </a:lnTo>
                  <a:lnTo>
                    <a:pt x="238" y="315"/>
                  </a:lnTo>
                  <a:lnTo>
                    <a:pt x="253" y="310"/>
                  </a:lnTo>
                  <a:lnTo>
                    <a:pt x="266" y="305"/>
                  </a:lnTo>
                  <a:lnTo>
                    <a:pt x="278" y="299"/>
                  </a:lnTo>
                  <a:lnTo>
                    <a:pt x="291" y="293"/>
                  </a:lnTo>
                  <a:lnTo>
                    <a:pt x="300" y="286"/>
                  </a:lnTo>
                  <a:lnTo>
                    <a:pt x="308" y="277"/>
                  </a:lnTo>
                  <a:lnTo>
                    <a:pt x="313" y="269"/>
                  </a:lnTo>
                  <a:lnTo>
                    <a:pt x="315" y="260"/>
                  </a:lnTo>
                  <a:lnTo>
                    <a:pt x="557" y="253"/>
                  </a:lnTo>
                  <a:lnTo>
                    <a:pt x="560" y="256"/>
                  </a:lnTo>
                  <a:lnTo>
                    <a:pt x="567" y="264"/>
                  </a:lnTo>
                  <a:lnTo>
                    <a:pt x="579" y="274"/>
                  </a:lnTo>
                  <a:lnTo>
                    <a:pt x="596" y="288"/>
                  </a:lnTo>
                  <a:lnTo>
                    <a:pt x="615" y="301"/>
                  </a:lnTo>
                  <a:lnTo>
                    <a:pt x="639" y="312"/>
                  </a:lnTo>
                  <a:lnTo>
                    <a:pt x="664" y="321"/>
                  </a:lnTo>
                  <a:lnTo>
                    <a:pt x="693" y="325"/>
                  </a:lnTo>
                  <a:lnTo>
                    <a:pt x="703" y="326"/>
                  </a:lnTo>
                  <a:lnTo>
                    <a:pt x="716" y="326"/>
                  </a:lnTo>
                  <a:lnTo>
                    <a:pt x="729" y="328"/>
                  </a:lnTo>
                  <a:lnTo>
                    <a:pt x="744" y="329"/>
                  </a:lnTo>
                  <a:lnTo>
                    <a:pt x="759" y="330"/>
                  </a:lnTo>
                  <a:lnTo>
                    <a:pt x="775" y="330"/>
                  </a:lnTo>
                  <a:lnTo>
                    <a:pt x="794" y="330"/>
                  </a:lnTo>
                  <a:lnTo>
                    <a:pt x="812" y="330"/>
                  </a:lnTo>
                  <a:lnTo>
                    <a:pt x="830" y="329"/>
                  </a:lnTo>
                  <a:lnTo>
                    <a:pt x="848" y="328"/>
                  </a:lnTo>
                  <a:lnTo>
                    <a:pt x="867" y="326"/>
                  </a:lnTo>
                  <a:lnTo>
                    <a:pt x="884" y="324"/>
                  </a:lnTo>
                  <a:lnTo>
                    <a:pt x="903" y="321"/>
                  </a:lnTo>
                  <a:lnTo>
                    <a:pt x="920" y="317"/>
                  </a:lnTo>
                  <a:lnTo>
                    <a:pt x="937" y="313"/>
                  </a:lnTo>
                  <a:lnTo>
                    <a:pt x="952" y="309"/>
                  </a:lnTo>
                  <a:lnTo>
                    <a:pt x="967" y="303"/>
                  </a:lnTo>
                  <a:lnTo>
                    <a:pt x="981" y="298"/>
                  </a:lnTo>
                  <a:lnTo>
                    <a:pt x="993" y="291"/>
                  </a:lnTo>
                  <a:lnTo>
                    <a:pt x="1004" y="283"/>
                  </a:lnTo>
                  <a:lnTo>
                    <a:pt x="1014" y="274"/>
                  </a:lnTo>
                  <a:lnTo>
                    <a:pt x="1022" y="265"/>
                  </a:lnTo>
                  <a:lnTo>
                    <a:pt x="1027" y="254"/>
                  </a:lnTo>
                  <a:lnTo>
                    <a:pt x="1030" y="242"/>
                  </a:lnTo>
                  <a:lnTo>
                    <a:pt x="1032" y="242"/>
                  </a:lnTo>
                  <a:lnTo>
                    <a:pt x="1037" y="241"/>
                  </a:lnTo>
                  <a:lnTo>
                    <a:pt x="1043" y="240"/>
                  </a:lnTo>
                  <a:lnTo>
                    <a:pt x="1051" y="239"/>
                  </a:lnTo>
                  <a:lnTo>
                    <a:pt x="1057" y="239"/>
                  </a:lnTo>
                  <a:lnTo>
                    <a:pt x="1063" y="238"/>
                  </a:lnTo>
                  <a:lnTo>
                    <a:pt x="1067" y="237"/>
                  </a:lnTo>
                  <a:lnTo>
                    <a:pt x="1068" y="236"/>
                  </a:lnTo>
                  <a:lnTo>
                    <a:pt x="1204" y="231"/>
                  </a:lnTo>
                  <a:lnTo>
                    <a:pt x="1207" y="234"/>
                  </a:lnTo>
                  <a:lnTo>
                    <a:pt x="1214" y="242"/>
                  </a:lnTo>
                  <a:lnTo>
                    <a:pt x="1226" y="254"/>
                  </a:lnTo>
                  <a:lnTo>
                    <a:pt x="1242" y="267"/>
                  </a:lnTo>
                  <a:lnTo>
                    <a:pt x="1261" y="282"/>
                  </a:lnTo>
                  <a:lnTo>
                    <a:pt x="1284" y="293"/>
                  </a:lnTo>
                  <a:lnTo>
                    <a:pt x="1308" y="302"/>
                  </a:lnTo>
                  <a:lnTo>
                    <a:pt x="1335" y="306"/>
                  </a:lnTo>
                  <a:lnTo>
                    <a:pt x="1351" y="307"/>
                  </a:lnTo>
                  <a:lnTo>
                    <a:pt x="1371" y="307"/>
                  </a:lnTo>
                  <a:lnTo>
                    <a:pt x="1394" y="307"/>
                  </a:lnTo>
                  <a:lnTo>
                    <a:pt x="1419" y="307"/>
                  </a:lnTo>
                  <a:lnTo>
                    <a:pt x="1447" y="306"/>
                  </a:lnTo>
                  <a:lnTo>
                    <a:pt x="1476" y="304"/>
                  </a:lnTo>
                  <a:lnTo>
                    <a:pt x="1506" y="302"/>
                  </a:lnTo>
                  <a:lnTo>
                    <a:pt x="1534" y="299"/>
                  </a:lnTo>
                  <a:lnTo>
                    <a:pt x="1562" y="295"/>
                  </a:lnTo>
                  <a:lnTo>
                    <a:pt x="1589" y="290"/>
                  </a:lnTo>
                  <a:lnTo>
                    <a:pt x="1613" y="284"/>
                  </a:lnTo>
                  <a:lnTo>
                    <a:pt x="1634" y="276"/>
                  </a:lnTo>
                  <a:lnTo>
                    <a:pt x="1652" y="267"/>
                  </a:lnTo>
                  <a:lnTo>
                    <a:pt x="1664" y="257"/>
                  </a:lnTo>
                  <a:lnTo>
                    <a:pt x="1672" y="246"/>
                  </a:lnTo>
                  <a:lnTo>
                    <a:pt x="1674" y="232"/>
                  </a:lnTo>
                  <a:lnTo>
                    <a:pt x="1675" y="232"/>
                  </a:lnTo>
                  <a:lnTo>
                    <a:pt x="1677" y="232"/>
                  </a:lnTo>
                  <a:lnTo>
                    <a:pt x="1680" y="232"/>
                  </a:lnTo>
                  <a:lnTo>
                    <a:pt x="1684" y="232"/>
                  </a:lnTo>
                  <a:lnTo>
                    <a:pt x="1690" y="232"/>
                  </a:lnTo>
                  <a:lnTo>
                    <a:pt x="1695" y="232"/>
                  </a:lnTo>
                  <a:lnTo>
                    <a:pt x="1701" y="232"/>
                  </a:lnTo>
                  <a:lnTo>
                    <a:pt x="1707" y="232"/>
                  </a:lnTo>
                  <a:lnTo>
                    <a:pt x="1727" y="232"/>
                  </a:lnTo>
                  <a:lnTo>
                    <a:pt x="1748" y="233"/>
                  </a:lnTo>
                  <a:lnTo>
                    <a:pt x="1772" y="233"/>
                  </a:lnTo>
                  <a:lnTo>
                    <a:pt x="1796" y="234"/>
                  </a:lnTo>
                  <a:lnTo>
                    <a:pt x="1820" y="235"/>
                  </a:lnTo>
                  <a:lnTo>
                    <a:pt x="1841" y="235"/>
                  </a:lnTo>
                  <a:lnTo>
                    <a:pt x="1857" y="235"/>
                  </a:lnTo>
                  <a:lnTo>
                    <a:pt x="1868" y="234"/>
                  </a:lnTo>
                  <a:lnTo>
                    <a:pt x="1878" y="232"/>
                  </a:lnTo>
                  <a:lnTo>
                    <a:pt x="1889" y="227"/>
                  </a:lnTo>
                  <a:lnTo>
                    <a:pt x="1901" y="220"/>
                  </a:lnTo>
                  <a:lnTo>
                    <a:pt x="1912" y="210"/>
                  </a:lnTo>
                  <a:lnTo>
                    <a:pt x="1924" y="198"/>
                  </a:lnTo>
                  <a:lnTo>
                    <a:pt x="1931" y="186"/>
                  </a:lnTo>
                  <a:lnTo>
                    <a:pt x="1936" y="173"/>
                  </a:lnTo>
                  <a:lnTo>
                    <a:pt x="1935" y="158"/>
                  </a:lnTo>
                  <a:lnTo>
                    <a:pt x="1935" y="149"/>
                  </a:lnTo>
                  <a:lnTo>
                    <a:pt x="1936" y="140"/>
                  </a:lnTo>
                  <a:lnTo>
                    <a:pt x="1935" y="131"/>
                  </a:lnTo>
                  <a:lnTo>
                    <a:pt x="1929" y="122"/>
                  </a:lnTo>
                  <a:lnTo>
                    <a:pt x="1927" y="120"/>
                  </a:lnTo>
                  <a:lnTo>
                    <a:pt x="1925" y="117"/>
                  </a:lnTo>
                  <a:lnTo>
                    <a:pt x="1922" y="115"/>
                  </a:lnTo>
                  <a:lnTo>
                    <a:pt x="1919" y="112"/>
                  </a:lnTo>
                  <a:lnTo>
                    <a:pt x="1915" y="109"/>
                  </a:lnTo>
                  <a:lnTo>
                    <a:pt x="1908" y="107"/>
                  </a:lnTo>
                  <a:lnTo>
                    <a:pt x="1901" y="104"/>
                  </a:lnTo>
                  <a:lnTo>
                    <a:pt x="1892" y="102"/>
                  </a:lnTo>
                  <a:lnTo>
                    <a:pt x="1771" y="100"/>
                  </a:lnTo>
                  <a:lnTo>
                    <a:pt x="1767" y="100"/>
                  </a:lnTo>
                  <a:lnTo>
                    <a:pt x="1757" y="99"/>
                  </a:lnTo>
                  <a:lnTo>
                    <a:pt x="1748" y="98"/>
                  </a:lnTo>
                  <a:lnTo>
                    <a:pt x="1742" y="97"/>
                  </a:lnTo>
                  <a:lnTo>
                    <a:pt x="1740" y="94"/>
                  </a:lnTo>
                  <a:lnTo>
                    <a:pt x="1736" y="86"/>
                  </a:lnTo>
                  <a:lnTo>
                    <a:pt x="1730" y="76"/>
                  </a:lnTo>
                  <a:lnTo>
                    <a:pt x="1718" y="63"/>
                  </a:lnTo>
                  <a:lnTo>
                    <a:pt x="1704" y="49"/>
                  </a:lnTo>
                  <a:lnTo>
                    <a:pt x="1684" y="35"/>
                  </a:lnTo>
                  <a:lnTo>
                    <a:pt x="1659" y="23"/>
                  </a:lnTo>
                  <a:lnTo>
                    <a:pt x="1627" y="12"/>
                  </a:lnTo>
                  <a:lnTo>
                    <a:pt x="1613" y="9"/>
                  </a:lnTo>
                  <a:lnTo>
                    <a:pt x="1597" y="6"/>
                  </a:lnTo>
                  <a:lnTo>
                    <a:pt x="1582" y="3"/>
                  </a:lnTo>
                  <a:lnTo>
                    <a:pt x="1566" y="1"/>
                  </a:lnTo>
                  <a:lnTo>
                    <a:pt x="1550" y="0"/>
                  </a:lnTo>
                  <a:lnTo>
                    <a:pt x="1532" y="0"/>
                  </a:lnTo>
                  <a:lnTo>
                    <a:pt x="1515" y="0"/>
                  </a:lnTo>
                  <a:lnTo>
                    <a:pt x="1496" y="0"/>
                  </a:lnTo>
                  <a:lnTo>
                    <a:pt x="1487" y="1"/>
                  </a:lnTo>
                  <a:lnTo>
                    <a:pt x="1478" y="2"/>
                  </a:lnTo>
                  <a:lnTo>
                    <a:pt x="1470" y="3"/>
                  </a:lnTo>
                  <a:lnTo>
                    <a:pt x="1462" y="4"/>
                  </a:lnTo>
                  <a:lnTo>
                    <a:pt x="1453" y="5"/>
                  </a:lnTo>
                  <a:lnTo>
                    <a:pt x="1446" y="7"/>
                  </a:lnTo>
                  <a:lnTo>
                    <a:pt x="1440" y="8"/>
                  </a:lnTo>
                  <a:lnTo>
                    <a:pt x="1433" y="9"/>
                  </a:lnTo>
                  <a:lnTo>
                    <a:pt x="1409" y="13"/>
                  </a:lnTo>
                  <a:lnTo>
                    <a:pt x="1387" y="19"/>
                  </a:lnTo>
                  <a:lnTo>
                    <a:pt x="1366" y="24"/>
                  </a:lnTo>
                  <a:lnTo>
                    <a:pt x="1346" y="29"/>
                  </a:lnTo>
                  <a:lnTo>
                    <a:pt x="1328" y="35"/>
                  </a:lnTo>
                  <a:lnTo>
                    <a:pt x="1312" y="42"/>
                  </a:lnTo>
                  <a:lnTo>
                    <a:pt x="1297" y="48"/>
                  </a:lnTo>
                  <a:lnTo>
                    <a:pt x="1284" y="56"/>
                  </a:lnTo>
                  <a:lnTo>
                    <a:pt x="1272" y="64"/>
                  </a:lnTo>
                  <a:lnTo>
                    <a:pt x="1260" y="71"/>
                  </a:lnTo>
                  <a:lnTo>
                    <a:pt x="1252" y="79"/>
                  </a:lnTo>
                  <a:lnTo>
                    <a:pt x="1244" y="87"/>
                  </a:lnTo>
                  <a:lnTo>
                    <a:pt x="1239" y="96"/>
                  </a:lnTo>
                  <a:lnTo>
                    <a:pt x="1234" y="104"/>
                  </a:lnTo>
                  <a:lnTo>
                    <a:pt x="1230" y="112"/>
                  </a:lnTo>
                  <a:lnTo>
                    <a:pt x="1229" y="120"/>
                  </a:lnTo>
                  <a:lnTo>
                    <a:pt x="1056" y="115"/>
                  </a:lnTo>
                  <a:lnTo>
                    <a:pt x="1055" y="114"/>
                  </a:lnTo>
                  <a:lnTo>
                    <a:pt x="1052" y="110"/>
                  </a:lnTo>
                  <a:lnTo>
                    <a:pt x="1048" y="104"/>
                  </a:lnTo>
                  <a:lnTo>
                    <a:pt x="1041" y="96"/>
                  </a:lnTo>
                  <a:lnTo>
                    <a:pt x="1033" y="87"/>
                  </a:lnTo>
                  <a:lnTo>
                    <a:pt x="1024" y="77"/>
                  </a:lnTo>
                  <a:lnTo>
                    <a:pt x="1013" y="68"/>
                  </a:lnTo>
                  <a:lnTo>
                    <a:pt x="1000" y="58"/>
                  </a:lnTo>
                  <a:lnTo>
                    <a:pt x="995" y="53"/>
                  </a:lnTo>
                  <a:lnTo>
                    <a:pt x="989" y="49"/>
                  </a:lnTo>
                  <a:lnTo>
                    <a:pt x="983" y="46"/>
                  </a:lnTo>
                  <a:lnTo>
                    <a:pt x="977" y="42"/>
                  </a:lnTo>
                  <a:lnTo>
                    <a:pt x="968" y="38"/>
                  </a:lnTo>
                  <a:lnTo>
                    <a:pt x="960" y="35"/>
                  </a:lnTo>
                  <a:lnTo>
                    <a:pt x="952" y="32"/>
                  </a:lnTo>
                  <a:lnTo>
                    <a:pt x="943" y="29"/>
                  </a:lnTo>
                  <a:lnTo>
                    <a:pt x="933" y="26"/>
                  </a:lnTo>
                  <a:lnTo>
                    <a:pt x="921" y="24"/>
                  </a:lnTo>
                  <a:lnTo>
                    <a:pt x="909" y="22"/>
                  </a:lnTo>
                  <a:lnTo>
                    <a:pt x="897" y="20"/>
                  </a:lnTo>
                  <a:lnTo>
                    <a:pt x="883" y="19"/>
                  </a:lnTo>
                  <a:lnTo>
                    <a:pt x="868" y="18"/>
                  </a:lnTo>
                  <a:lnTo>
                    <a:pt x="852" y="18"/>
                  </a:lnTo>
                  <a:lnTo>
                    <a:pt x="836" y="18"/>
                  </a:lnTo>
                  <a:lnTo>
                    <a:pt x="819" y="19"/>
                  </a:lnTo>
                  <a:lnTo>
                    <a:pt x="801" y="20"/>
                  </a:lnTo>
                  <a:lnTo>
                    <a:pt x="786" y="21"/>
                  </a:lnTo>
                  <a:lnTo>
                    <a:pt x="770" y="22"/>
                  </a:lnTo>
                  <a:lnTo>
                    <a:pt x="756" y="24"/>
                  </a:lnTo>
                  <a:lnTo>
                    <a:pt x="743" y="26"/>
                  </a:lnTo>
                  <a:lnTo>
                    <a:pt x="729" y="28"/>
                  </a:lnTo>
                  <a:lnTo>
                    <a:pt x="717" y="30"/>
                  </a:lnTo>
                  <a:lnTo>
                    <a:pt x="706" y="32"/>
                  </a:lnTo>
                  <a:lnTo>
                    <a:pt x="695" y="34"/>
                  </a:lnTo>
                  <a:lnTo>
                    <a:pt x="685" y="37"/>
                  </a:lnTo>
                  <a:lnTo>
                    <a:pt x="676" y="40"/>
                  </a:lnTo>
                  <a:lnTo>
                    <a:pt x="667" y="43"/>
                  </a:lnTo>
                  <a:lnTo>
                    <a:pt x="658" y="46"/>
                  </a:lnTo>
                  <a:lnTo>
                    <a:pt x="650" y="49"/>
                  </a:lnTo>
                  <a:lnTo>
                    <a:pt x="643" y="52"/>
                  </a:lnTo>
                  <a:lnTo>
                    <a:pt x="629" y="60"/>
                  </a:lnTo>
                  <a:lnTo>
                    <a:pt x="615" y="68"/>
                  </a:lnTo>
                  <a:lnTo>
                    <a:pt x="603" y="77"/>
                  </a:lnTo>
                  <a:lnTo>
                    <a:pt x="592" y="86"/>
                  </a:lnTo>
                  <a:lnTo>
                    <a:pt x="581" y="97"/>
                  </a:lnTo>
                  <a:lnTo>
                    <a:pt x="573" y="107"/>
                  </a:lnTo>
                  <a:lnTo>
                    <a:pt x="566" y="119"/>
                  </a:lnTo>
                  <a:lnTo>
                    <a:pt x="562" y="132"/>
                  </a:lnTo>
                  <a:lnTo>
                    <a:pt x="391" y="138"/>
                  </a:lnTo>
                  <a:lnTo>
                    <a:pt x="391" y="137"/>
                  </a:lnTo>
                  <a:lnTo>
                    <a:pt x="389" y="135"/>
                  </a:lnTo>
                  <a:lnTo>
                    <a:pt x="387" y="132"/>
                  </a:lnTo>
                  <a:lnTo>
                    <a:pt x="383" y="126"/>
                  </a:lnTo>
                  <a:lnTo>
                    <a:pt x="379" y="120"/>
                  </a:lnTo>
                  <a:lnTo>
                    <a:pt x="373" y="114"/>
                  </a:lnTo>
                  <a:lnTo>
                    <a:pt x="366" y="107"/>
                  </a:lnTo>
                  <a:lnTo>
                    <a:pt x="356" y="100"/>
                  </a:lnTo>
                  <a:lnTo>
                    <a:pt x="346" y="92"/>
                  </a:lnTo>
                  <a:lnTo>
                    <a:pt x="334" y="84"/>
                  </a:lnTo>
                  <a:lnTo>
                    <a:pt x="320" y="77"/>
                  </a:lnTo>
                  <a:lnTo>
                    <a:pt x="305" y="70"/>
                  </a:lnTo>
                  <a:lnTo>
                    <a:pt x="289" y="63"/>
                  </a:lnTo>
                  <a:lnTo>
                    <a:pt x="270" y="57"/>
                  </a:lnTo>
                  <a:lnTo>
                    <a:pt x="248" y="51"/>
                  </a:lnTo>
                  <a:lnTo>
                    <a:pt x="226" y="47"/>
                  </a:lnTo>
                  <a:lnTo>
                    <a:pt x="216" y="45"/>
                  </a:lnTo>
                  <a:lnTo>
                    <a:pt x="203" y="43"/>
                  </a:lnTo>
                  <a:lnTo>
                    <a:pt x="191" y="41"/>
                  </a:lnTo>
                  <a:lnTo>
                    <a:pt x="179" y="40"/>
                  </a:lnTo>
                  <a:lnTo>
                    <a:pt x="163" y="38"/>
                  </a:lnTo>
                  <a:lnTo>
                    <a:pt x="148" y="37"/>
                  </a:lnTo>
                  <a:lnTo>
                    <a:pt x="130" y="36"/>
                  </a:lnTo>
                  <a:lnTo>
                    <a:pt x="112" y="36"/>
                  </a:lnTo>
                  <a:lnTo>
                    <a:pt x="105" y="36"/>
                  </a:lnTo>
                  <a:lnTo>
                    <a:pt x="96" y="36"/>
                  </a:lnTo>
                  <a:lnTo>
                    <a:pt x="88" y="36"/>
                  </a:lnTo>
                  <a:lnTo>
                    <a:pt x="80" y="37"/>
                  </a:lnTo>
                  <a:lnTo>
                    <a:pt x="72" y="37"/>
                  </a:lnTo>
                  <a:lnTo>
                    <a:pt x="64" y="38"/>
                  </a:lnTo>
                  <a:lnTo>
                    <a:pt x="54" y="38"/>
                  </a:lnTo>
                  <a:lnTo>
                    <a:pt x="45" y="39"/>
                  </a:lnTo>
                  <a:lnTo>
                    <a:pt x="43" y="41"/>
                  </a:lnTo>
                  <a:lnTo>
                    <a:pt x="38" y="48"/>
                  </a:lnTo>
                  <a:lnTo>
                    <a:pt x="31" y="60"/>
                  </a:lnTo>
                  <a:lnTo>
                    <a:pt x="22" y="76"/>
                  </a:lnTo>
                  <a:lnTo>
                    <a:pt x="14" y="99"/>
                  </a:lnTo>
                  <a:lnTo>
                    <a:pt x="7" y="126"/>
                  </a:lnTo>
                  <a:lnTo>
                    <a:pt x="2" y="159"/>
                  </a:lnTo>
                  <a:lnTo>
                    <a:pt x="0" y="199"/>
                  </a:lnTo>
                  <a:lnTo>
                    <a:pt x="2" y="237"/>
                  </a:lnTo>
                  <a:lnTo>
                    <a:pt x="6" y="269"/>
                  </a:lnTo>
                  <a:lnTo>
                    <a:pt x="12" y="294"/>
                  </a:lnTo>
                  <a:lnTo>
                    <a:pt x="19" y="312"/>
                  </a:lnTo>
                  <a:lnTo>
                    <a:pt x="26" y="326"/>
                  </a:lnTo>
                  <a:lnTo>
                    <a:pt x="32" y="334"/>
                  </a:lnTo>
                  <a:lnTo>
                    <a:pt x="36" y="339"/>
                  </a:lnTo>
                  <a:lnTo>
                    <a:pt x="38" y="340"/>
                  </a:lnTo>
                  <a:close/>
                </a:path>
              </a:pathLst>
            </a:custGeom>
            <a:solidFill>
              <a:srgbClr val="E8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59" name="Freeform 107"/>
            <p:cNvSpPr>
              <a:spLocks/>
            </p:cNvSpPr>
            <p:nvPr/>
          </p:nvSpPr>
          <p:spPr bwMode="auto">
            <a:xfrm>
              <a:off x="3031" y="2449"/>
              <a:ext cx="633" cy="105"/>
            </a:xfrm>
            <a:custGeom>
              <a:avLst/>
              <a:gdLst>
                <a:gd name="T0" fmla="*/ 19 w 1899"/>
                <a:gd name="T1" fmla="*/ 105 h 313"/>
                <a:gd name="T2" fmla="*/ 42 w 1899"/>
                <a:gd name="T3" fmla="*/ 103 h 313"/>
                <a:gd name="T4" fmla="*/ 69 w 1899"/>
                <a:gd name="T5" fmla="*/ 99 h 313"/>
                <a:gd name="T6" fmla="*/ 90 w 1899"/>
                <a:gd name="T7" fmla="*/ 92 h 313"/>
                <a:gd name="T8" fmla="*/ 102 w 1899"/>
                <a:gd name="T9" fmla="*/ 80 h 313"/>
                <a:gd name="T10" fmla="*/ 196 w 1899"/>
                <a:gd name="T11" fmla="*/ 88 h 313"/>
                <a:gd name="T12" fmla="*/ 230 w 1899"/>
                <a:gd name="T13" fmla="*/ 99 h 313"/>
                <a:gd name="T14" fmla="*/ 253 w 1899"/>
                <a:gd name="T15" fmla="*/ 101 h 313"/>
                <a:gd name="T16" fmla="*/ 282 w 1899"/>
                <a:gd name="T17" fmla="*/ 101 h 313"/>
                <a:gd name="T18" fmla="*/ 309 w 1899"/>
                <a:gd name="T19" fmla="*/ 96 h 313"/>
                <a:gd name="T20" fmla="*/ 329 w 1899"/>
                <a:gd name="T21" fmla="*/ 85 h 313"/>
                <a:gd name="T22" fmla="*/ 338 w 1899"/>
                <a:gd name="T23" fmla="*/ 75 h 313"/>
                <a:gd name="T24" fmla="*/ 347 w 1899"/>
                <a:gd name="T25" fmla="*/ 73 h 313"/>
                <a:gd name="T26" fmla="*/ 397 w 1899"/>
                <a:gd name="T27" fmla="*/ 78 h 313"/>
                <a:gd name="T28" fmla="*/ 430 w 1899"/>
                <a:gd name="T29" fmla="*/ 94 h 313"/>
                <a:gd name="T30" fmla="*/ 466 w 1899"/>
                <a:gd name="T31" fmla="*/ 93 h 313"/>
                <a:gd name="T32" fmla="*/ 512 w 1899"/>
                <a:gd name="T33" fmla="*/ 88 h 313"/>
                <a:gd name="T34" fmla="*/ 540 w 1899"/>
                <a:gd name="T35" fmla="*/ 75 h 313"/>
                <a:gd name="T36" fmla="*/ 544 w 1899"/>
                <a:gd name="T37" fmla="*/ 71 h 313"/>
                <a:gd name="T38" fmla="*/ 557 w 1899"/>
                <a:gd name="T39" fmla="*/ 71 h 313"/>
                <a:gd name="T40" fmla="*/ 592 w 1899"/>
                <a:gd name="T41" fmla="*/ 73 h 313"/>
                <a:gd name="T42" fmla="*/ 615 w 1899"/>
                <a:gd name="T43" fmla="*/ 69 h 313"/>
                <a:gd name="T44" fmla="*/ 629 w 1899"/>
                <a:gd name="T45" fmla="*/ 50 h 313"/>
                <a:gd name="T46" fmla="*/ 632 w 1899"/>
                <a:gd name="T47" fmla="*/ 38 h 313"/>
                <a:gd name="T48" fmla="*/ 627 w 1899"/>
                <a:gd name="T49" fmla="*/ 33 h 313"/>
                <a:gd name="T50" fmla="*/ 578 w 1899"/>
                <a:gd name="T51" fmla="*/ 31 h 313"/>
                <a:gd name="T52" fmla="*/ 568 w 1899"/>
                <a:gd name="T53" fmla="*/ 22 h 313"/>
                <a:gd name="T54" fmla="*/ 534 w 1899"/>
                <a:gd name="T55" fmla="*/ 4 h 313"/>
                <a:gd name="T56" fmla="*/ 509 w 1899"/>
                <a:gd name="T57" fmla="*/ 0 h 313"/>
                <a:gd name="T58" fmla="*/ 486 w 1899"/>
                <a:gd name="T59" fmla="*/ 2 h 313"/>
                <a:gd name="T60" fmla="*/ 474 w 1899"/>
                <a:gd name="T61" fmla="*/ 4 h 313"/>
                <a:gd name="T62" fmla="*/ 445 w 1899"/>
                <a:gd name="T63" fmla="*/ 11 h 313"/>
                <a:gd name="T64" fmla="*/ 419 w 1899"/>
                <a:gd name="T65" fmla="*/ 21 h 313"/>
                <a:gd name="T66" fmla="*/ 405 w 1899"/>
                <a:gd name="T67" fmla="*/ 32 h 313"/>
                <a:gd name="T68" fmla="*/ 345 w 1899"/>
                <a:gd name="T69" fmla="*/ 34 h 313"/>
                <a:gd name="T70" fmla="*/ 332 w 1899"/>
                <a:gd name="T71" fmla="*/ 21 h 313"/>
                <a:gd name="T72" fmla="*/ 310 w 1899"/>
                <a:gd name="T73" fmla="*/ 10 h 313"/>
                <a:gd name="T74" fmla="*/ 269 w 1899"/>
                <a:gd name="T75" fmla="*/ 6 h 313"/>
                <a:gd name="T76" fmla="*/ 244 w 1899"/>
                <a:gd name="T77" fmla="*/ 8 h 313"/>
                <a:gd name="T78" fmla="*/ 225 w 1899"/>
                <a:gd name="T79" fmla="*/ 12 h 313"/>
                <a:gd name="T80" fmla="*/ 212 w 1899"/>
                <a:gd name="T81" fmla="*/ 18 h 313"/>
                <a:gd name="T82" fmla="*/ 192 w 1899"/>
                <a:gd name="T83" fmla="*/ 31 h 313"/>
                <a:gd name="T84" fmla="*/ 129 w 1899"/>
                <a:gd name="T85" fmla="*/ 43 h 313"/>
                <a:gd name="T86" fmla="*/ 122 w 1899"/>
                <a:gd name="T87" fmla="*/ 36 h 313"/>
                <a:gd name="T88" fmla="*/ 103 w 1899"/>
                <a:gd name="T89" fmla="*/ 25 h 313"/>
                <a:gd name="T90" fmla="*/ 74 w 1899"/>
                <a:gd name="T91" fmla="*/ 16 h 313"/>
                <a:gd name="T92" fmla="*/ 53 w 1899"/>
                <a:gd name="T93" fmla="*/ 12 h 313"/>
                <a:gd name="T94" fmla="*/ 29 w 1899"/>
                <a:gd name="T95" fmla="*/ 11 h 313"/>
                <a:gd name="T96" fmla="*/ 17 w 1899"/>
                <a:gd name="T97" fmla="*/ 12 h 313"/>
                <a:gd name="T98" fmla="*/ 7 w 1899"/>
                <a:gd name="T99" fmla="*/ 24 h 313"/>
                <a:gd name="T100" fmla="*/ 1 w 1899"/>
                <a:gd name="T101" fmla="*/ 73 h 313"/>
                <a:gd name="T102" fmla="*/ 10 w 1899"/>
                <a:gd name="T103" fmla="*/ 103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9"/>
                <a:gd name="T157" fmla="*/ 0 h 313"/>
                <a:gd name="T158" fmla="*/ 1899 w 1899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9" h="313">
                  <a:moveTo>
                    <a:pt x="36" y="313"/>
                  </a:moveTo>
                  <a:lnTo>
                    <a:pt x="37" y="313"/>
                  </a:lnTo>
                  <a:lnTo>
                    <a:pt x="42" y="313"/>
                  </a:lnTo>
                  <a:lnTo>
                    <a:pt x="48" y="313"/>
                  </a:lnTo>
                  <a:lnTo>
                    <a:pt x="58" y="312"/>
                  </a:lnTo>
                  <a:lnTo>
                    <a:pt x="69" y="312"/>
                  </a:lnTo>
                  <a:lnTo>
                    <a:pt x="81" y="311"/>
                  </a:lnTo>
                  <a:lnTo>
                    <a:pt x="96" y="310"/>
                  </a:lnTo>
                  <a:lnTo>
                    <a:pt x="110" y="309"/>
                  </a:lnTo>
                  <a:lnTo>
                    <a:pt x="127" y="308"/>
                  </a:lnTo>
                  <a:lnTo>
                    <a:pt x="142" y="305"/>
                  </a:lnTo>
                  <a:lnTo>
                    <a:pt x="158" y="303"/>
                  </a:lnTo>
                  <a:lnTo>
                    <a:pt x="175" y="301"/>
                  </a:lnTo>
                  <a:lnTo>
                    <a:pt x="190" y="298"/>
                  </a:lnTo>
                  <a:lnTo>
                    <a:pt x="206" y="295"/>
                  </a:lnTo>
                  <a:lnTo>
                    <a:pt x="220" y="291"/>
                  </a:lnTo>
                  <a:lnTo>
                    <a:pt x="232" y="287"/>
                  </a:lnTo>
                  <a:lnTo>
                    <a:pt x="245" y="283"/>
                  </a:lnTo>
                  <a:lnTo>
                    <a:pt x="257" y="278"/>
                  </a:lnTo>
                  <a:lnTo>
                    <a:pt x="269" y="273"/>
                  </a:lnTo>
                  <a:lnTo>
                    <a:pt x="281" y="267"/>
                  </a:lnTo>
                  <a:lnTo>
                    <a:pt x="290" y="261"/>
                  </a:lnTo>
                  <a:lnTo>
                    <a:pt x="298" y="254"/>
                  </a:lnTo>
                  <a:lnTo>
                    <a:pt x="303" y="247"/>
                  </a:lnTo>
                  <a:lnTo>
                    <a:pt x="305" y="239"/>
                  </a:lnTo>
                  <a:lnTo>
                    <a:pt x="546" y="233"/>
                  </a:lnTo>
                  <a:lnTo>
                    <a:pt x="549" y="235"/>
                  </a:lnTo>
                  <a:lnTo>
                    <a:pt x="557" y="242"/>
                  </a:lnTo>
                  <a:lnTo>
                    <a:pt x="570" y="252"/>
                  </a:lnTo>
                  <a:lnTo>
                    <a:pt x="588" y="262"/>
                  </a:lnTo>
                  <a:lnTo>
                    <a:pt x="607" y="274"/>
                  </a:lnTo>
                  <a:lnTo>
                    <a:pt x="631" y="284"/>
                  </a:lnTo>
                  <a:lnTo>
                    <a:pt x="656" y="292"/>
                  </a:lnTo>
                  <a:lnTo>
                    <a:pt x="681" y="295"/>
                  </a:lnTo>
                  <a:lnTo>
                    <a:pt x="690" y="296"/>
                  </a:lnTo>
                  <a:lnTo>
                    <a:pt x="702" y="297"/>
                  </a:lnTo>
                  <a:lnTo>
                    <a:pt x="714" y="298"/>
                  </a:lnTo>
                  <a:lnTo>
                    <a:pt x="727" y="300"/>
                  </a:lnTo>
                  <a:lnTo>
                    <a:pt x="743" y="301"/>
                  </a:lnTo>
                  <a:lnTo>
                    <a:pt x="759" y="302"/>
                  </a:lnTo>
                  <a:lnTo>
                    <a:pt x="777" y="303"/>
                  </a:lnTo>
                  <a:lnTo>
                    <a:pt x="795" y="303"/>
                  </a:lnTo>
                  <a:lnTo>
                    <a:pt x="812" y="302"/>
                  </a:lnTo>
                  <a:lnTo>
                    <a:pt x="829" y="301"/>
                  </a:lnTo>
                  <a:lnTo>
                    <a:pt x="846" y="300"/>
                  </a:lnTo>
                  <a:lnTo>
                    <a:pt x="863" y="298"/>
                  </a:lnTo>
                  <a:lnTo>
                    <a:pt x="879" y="295"/>
                  </a:lnTo>
                  <a:lnTo>
                    <a:pt x="897" y="292"/>
                  </a:lnTo>
                  <a:lnTo>
                    <a:pt x="912" y="289"/>
                  </a:lnTo>
                  <a:lnTo>
                    <a:pt x="928" y="285"/>
                  </a:lnTo>
                  <a:lnTo>
                    <a:pt x="942" y="280"/>
                  </a:lnTo>
                  <a:lnTo>
                    <a:pt x="955" y="275"/>
                  </a:lnTo>
                  <a:lnTo>
                    <a:pt x="968" y="269"/>
                  </a:lnTo>
                  <a:lnTo>
                    <a:pt x="979" y="261"/>
                  </a:lnTo>
                  <a:lnTo>
                    <a:pt x="988" y="254"/>
                  </a:lnTo>
                  <a:lnTo>
                    <a:pt x="997" y="245"/>
                  </a:lnTo>
                  <a:lnTo>
                    <a:pt x="1002" y="236"/>
                  </a:lnTo>
                  <a:lnTo>
                    <a:pt x="1006" y="225"/>
                  </a:lnTo>
                  <a:lnTo>
                    <a:pt x="1009" y="224"/>
                  </a:lnTo>
                  <a:lnTo>
                    <a:pt x="1014" y="223"/>
                  </a:lnTo>
                  <a:lnTo>
                    <a:pt x="1020" y="222"/>
                  </a:lnTo>
                  <a:lnTo>
                    <a:pt x="1026" y="221"/>
                  </a:lnTo>
                  <a:lnTo>
                    <a:pt x="1033" y="221"/>
                  </a:lnTo>
                  <a:lnTo>
                    <a:pt x="1038" y="220"/>
                  </a:lnTo>
                  <a:lnTo>
                    <a:pt x="1042" y="219"/>
                  </a:lnTo>
                  <a:lnTo>
                    <a:pt x="1043" y="218"/>
                  </a:lnTo>
                  <a:lnTo>
                    <a:pt x="1167" y="213"/>
                  </a:lnTo>
                  <a:lnTo>
                    <a:pt x="1170" y="216"/>
                  </a:lnTo>
                  <a:lnTo>
                    <a:pt x="1177" y="223"/>
                  </a:lnTo>
                  <a:lnTo>
                    <a:pt x="1190" y="233"/>
                  </a:lnTo>
                  <a:lnTo>
                    <a:pt x="1205" y="245"/>
                  </a:lnTo>
                  <a:lnTo>
                    <a:pt x="1224" y="256"/>
                  </a:lnTo>
                  <a:lnTo>
                    <a:pt x="1244" y="267"/>
                  </a:lnTo>
                  <a:lnTo>
                    <a:pt x="1267" y="275"/>
                  </a:lnTo>
                  <a:lnTo>
                    <a:pt x="1290" y="279"/>
                  </a:lnTo>
                  <a:lnTo>
                    <a:pt x="1305" y="279"/>
                  </a:lnTo>
                  <a:lnTo>
                    <a:pt x="1323" y="280"/>
                  </a:lnTo>
                  <a:lnTo>
                    <a:pt x="1346" y="280"/>
                  </a:lnTo>
                  <a:lnTo>
                    <a:pt x="1370" y="279"/>
                  </a:lnTo>
                  <a:lnTo>
                    <a:pt x="1397" y="278"/>
                  </a:lnTo>
                  <a:lnTo>
                    <a:pt x="1425" y="277"/>
                  </a:lnTo>
                  <a:lnTo>
                    <a:pt x="1454" y="275"/>
                  </a:lnTo>
                  <a:lnTo>
                    <a:pt x="1482" y="272"/>
                  </a:lnTo>
                  <a:lnTo>
                    <a:pt x="1510" y="267"/>
                  </a:lnTo>
                  <a:lnTo>
                    <a:pt x="1537" y="263"/>
                  </a:lnTo>
                  <a:lnTo>
                    <a:pt x="1560" y="257"/>
                  </a:lnTo>
                  <a:lnTo>
                    <a:pt x="1582" y="251"/>
                  </a:lnTo>
                  <a:lnTo>
                    <a:pt x="1599" y="244"/>
                  </a:lnTo>
                  <a:lnTo>
                    <a:pt x="1612" y="235"/>
                  </a:lnTo>
                  <a:lnTo>
                    <a:pt x="1620" y="224"/>
                  </a:lnTo>
                  <a:lnTo>
                    <a:pt x="1622" y="213"/>
                  </a:lnTo>
                  <a:lnTo>
                    <a:pt x="1623" y="213"/>
                  </a:lnTo>
                  <a:lnTo>
                    <a:pt x="1625" y="213"/>
                  </a:lnTo>
                  <a:lnTo>
                    <a:pt x="1628" y="213"/>
                  </a:lnTo>
                  <a:lnTo>
                    <a:pt x="1633" y="213"/>
                  </a:lnTo>
                  <a:lnTo>
                    <a:pt x="1639" y="213"/>
                  </a:lnTo>
                  <a:lnTo>
                    <a:pt x="1644" y="213"/>
                  </a:lnTo>
                  <a:lnTo>
                    <a:pt x="1650" y="213"/>
                  </a:lnTo>
                  <a:lnTo>
                    <a:pt x="1655" y="213"/>
                  </a:lnTo>
                  <a:lnTo>
                    <a:pt x="1671" y="213"/>
                  </a:lnTo>
                  <a:lnTo>
                    <a:pt x="1692" y="214"/>
                  </a:lnTo>
                  <a:lnTo>
                    <a:pt x="1714" y="215"/>
                  </a:lnTo>
                  <a:lnTo>
                    <a:pt x="1736" y="216"/>
                  </a:lnTo>
                  <a:lnTo>
                    <a:pt x="1758" y="217"/>
                  </a:lnTo>
                  <a:lnTo>
                    <a:pt x="1777" y="218"/>
                  </a:lnTo>
                  <a:lnTo>
                    <a:pt x="1794" y="218"/>
                  </a:lnTo>
                  <a:lnTo>
                    <a:pt x="1806" y="218"/>
                  </a:lnTo>
                  <a:lnTo>
                    <a:pt x="1816" y="216"/>
                  </a:lnTo>
                  <a:lnTo>
                    <a:pt x="1830" y="212"/>
                  </a:lnTo>
                  <a:lnTo>
                    <a:pt x="1845" y="206"/>
                  </a:lnTo>
                  <a:lnTo>
                    <a:pt x="1859" y="197"/>
                  </a:lnTo>
                  <a:lnTo>
                    <a:pt x="1872" y="186"/>
                  </a:lnTo>
                  <a:lnTo>
                    <a:pt x="1882" y="175"/>
                  </a:lnTo>
                  <a:lnTo>
                    <a:pt x="1888" y="162"/>
                  </a:lnTo>
                  <a:lnTo>
                    <a:pt x="1888" y="148"/>
                  </a:lnTo>
                  <a:lnTo>
                    <a:pt x="1890" y="140"/>
                  </a:lnTo>
                  <a:lnTo>
                    <a:pt x="1895" y="132"/>
                  </a:lnTo>
                  <a:lnTo>
                    <a:pt x="1899" y="125"/>
                  </a:lnTo>
                  <a:lnTo>
                    <a:pt x="1897" y="116"/>
                  </a:lnTo>
                  <a:lnTo>
                    <a:pt x="1896" y="114"/>
                  </a:lnTo>
                  <a:lnTo>
                    <a:pt x="1894" y="112"/>
                  </a:lnTo>
                  <a:lnTo>
                    <a:pt x="1893" y="109"/>
                  </a:lnTo>
                  <a:lnTo>
                    <a:pt x="1890" y="105"/>
                  </a:lnTo>
                  <a:lnTo>
                    <a:pt x="1887" y="102"/>
                  </a:lnTo>
                  <a:lnTo>
                    <a:pt x="1881" y="99"/>
                  </a:lnTo>
                  <a:lnTo>
                    <a:pt x="1873" y="96"/>
                  </a:lnTo>
                  <a:lnTo>
                    <a:pt x="1861" y="93"/>
                  </a:lnTo>
                  <a:lnTo>
                    <a:pt x="1745" y="92"/>
                  </a:lnTo>
                  <a:lnTo>
                    <a:pt x="1741" y="92"/>
                  </a:lnTo>
                  <a:lnTo>
                    <a:pt x="1733" y="91"/>
                  </a:lnTo>
                  <a:lnTo>
                    <a:pt x="1724" y="89"/>
                  </a:lnTo>
                  <a:lnTo>
                    <a:pt x="1719" y="88"/>
                  </a:lnTo>
                  <a:lnTo>
                    <a:pt x="1716" y="85"/>
                  </a:lnTo>
                  <a:lnTo>
                    <a:pt x="1711" y="77"/>
                  </a:lnTo>
                  <a:lnTo>
                    <a:pt x="1704" y="67"/>
                  </a:lnTo>
                  <a:lnTo>
                    <a:pt x="1693" y="56"/>
                  </a:lnTo>
                  <a:lnTo>
                    <a:pt x="1679" y="44"/>
                  </a:lnTo>
                  <a:lnTo>
                    <a:pt x="1659" y="31"/>
                  </a:lnTo>
                  <a:lnTo>
                    <a:pt x="1633" y="20"/>
                  </a:lnTo>
                  <a:lnTo>
                    <a:pt x="1603" y="11"/>
                  </a:lnTo>
                  <a:lnTo>
                    <a:pt x="1587" y="8"/>
                  </a:lnTo>
                  <a:lnTo>
                    <a:pt x="1573" y="6"/>
                  </a:lnTo>
                  <a:lnTo>
                    <a:pt x="1556" y="3"/>
                  </a:lnTo>
                  <a:lnTo>
                    <a:pt x="1541" y="1"/>
                  </a:lnTo>
                  <a:lnTo>
                    <a:pt x="1526" y="1"/>
                  </a:lnTo>
                  <a:lnTo>
                    <a:pt x="1509" y="0"/>
                  </a:lnTo>
                  <a:lnTo>
                    <a:pt x="1493" y="1"/>
                  </a:lnTo>
                  <a:lnTo>
                    <a:pt x="1475" y="2"/>
                  </a:lnTo>
                  <a:lnTo>
                    <a:pt x="1466" y="3"/>
                  </a:lnTo>
                  <a:lnTo>
                    <a:pt x="1457" y="5"/>
                  </a:lnTo>
                  <a:lnTo>
                    <a:pt x="1449" y="7"/>
                  </a:lnTo>
                  <a:lnTo>
                    <a:pt x="1440" y="8"/>
                  </a:lnTo>
                  <a:lnTo>
                    <a:pt x="1433" y="10"/>
                  </a:lnTo>
                  <a:lnTo>
                    <a:pt x="1427" y="11"/>
                  </a:lnTo>
                  <a:lnTo>
                    <a:pt x="1421" y="13"/>
                  </a:lnTo>
                  <a:lnTo>
                    <a:pt x="1415" y="14"/>
                  </a:lnTo>
                  <a:lnTo>
                    <a:pt x="1394" y="18"/>
                  </a:lnTo>
                  <a:lnTo>
                    <a:pt x="1374" y="23"/>
                  </a:lnTo>
                  <a:lnTo>
                    <a:pt x="1354" y="27"/>
                  </a:lnTo>
                  <a:lnTo>
                    <a:pt x="1336" y="32"/>
                  </a:lnTo>
                  <a:lnTo>
                    <a:pt x="1317" y="37"/>
                  </a:lnTo>
                  <a:lnTo>
                    <a:pt x="1301" y="44"/>
                  </a:lnTo>
                  <a:lnTo>
                    <a:pt x="1285" y="50"/>
                  </a:lnTo>
                  <a:lnTo>
                    <a:pt x="1272" y="56"/>
                  </a:lnTo>
                  <a:lnTo>
                    <a:pt x="1258" y="62"/>
                  </a:lnTo>
                  <a:lnTo>
                    <a:pt x="1247" y="68"/>
                  </a:lnTo>
                  <a:lnTo>
                    <a:pt x="1237" y="75"/>
                  </a:lnTo>
                  <a:lnTo>
                    <a:pt x="1229" y="82"/>
                  </a:lnTo>
                  <a:lnTo>
                    <a:pt x="1222" y="89"/>
                  </a:lnTo>
                  <a:lnTo>
                    <a:pt x="1216" y="96"/>
                  </a:lnTo>
                  <a:lnTo>
                    <a:pt x="1212" y="103"/>
                  </a:lnTo>
                  <a:lnTo>
                    <a:pt x="1211" y="110"/>
                  </a:lnTo>
                  <a:lnTo>
                    <a:pt x="1040" y="106"/>
                  </a:lnTo>
                  <a:lnTo>
                    <a:pt x="1039" y="105"/>
                  </a:lnTo>
                  <a:lnTo>
                    <a:pt x="1036" y="101"/>
                  </a:lnTo>
                  <a:lnTo>
                    <a:pt x="1030" y="96"/>
                  </a:lnTo>
                  <a:lnTo>
                    <a:pt x="1023" y="90"/>
                  </a:lnTo>
                  <a:lnTo>
                    <a:pt x="1015" y="82"/>
                  </a:lnTo>
                  <a:lnTo>
                    <a:pt x="1006" y="73"/>
                  </a:lnTo>
                  <a:lnTo>
                    <a:pt x="995" y="64"/>
                  </a:lnTo>
                  <a:lnTo>
                    <a:pt x="983" y="56"/>
                  </a:lnTo>
                  <a:lnTo>
                    <a:pt x="974" y="49"/>
                  </a:lnTo>
                  <a:lnTo>
                    <a:pt x="962" y="43"/>
                  </a:lnTo>
                  <a:lnTo>
                    <a:pt x="947" y="35"/>
                  </a:lnTo>
                  <a:lnTo>
                    <a:pt x="931" y="29"/>
                  </a:lnTo>
                  <a:lnTo>
                    <a:pt x="910" y="24"/>
                  </a:lnTo>
                  <a:lnTo>
                    <a:pt x="886" y="20"/>
                  </a:lnTo>
                  <a:lnTo>
                    <a:pt x="858" y="18"/>
                  </a:lnTo>
                  <a:lnTo>
                    <a:pt x="825" y="18"/>
                  </a:lnTo>
                  <a:lnTo>
                    <a:pt x="807" y="19"/>
                  </a:lnTo>
                  <a:lnTo>
                    <a:pt x="790" y="20"/>
                  </a:lnTo>
                  <a:lnTo>
                    <a:pt x="774" y="21"/>
                  </a:lnTo>
                  <a:lnTo>
                    <a:pt x="758" y="22"/>
                  </a:lnTo>
                  <a:lnTo>
                    <a:pt x="744" y="24"/>
                  </a:lnTo>
                  <a:lnTo>
                    <a:pt x="731" y="25"/>
                  </a:lnTo>
                  <a:lnTo>
                    <a:pt x="718" y="27"/>
                  </a:lnTo>
                  <a:lnTo>
                    <a:pt x="707" y="29"/>
                  </a:lnTo>
                  <a:lnTo>
                    <a:pt x="696" y="32"/>
                  </a:lnTo>
                  <a:lnTo>
                    <a:pt x="685" y="34"/>
                  </a:lnTo>
                  <a:lnTo>
                    <a:pt x="676" y="37"/>
                  </a:lnTo>
                  <a:lnTo>
                    <a:pt x="667" y="40"/>
                  </a:lnTo>
                  <a:lnTo>
                    <a:pt x="659" y="43"/>
                  </a:lnTo>
                  <a:lnTo>
                    <a:pt x="650" y="46"/>
                  </a:lnTo>
                  <a:lnTo>
                    <a:pt x="643" y="50"/>
                  </a:lnTo>
                  <a:lnTo>
                    <a:pt x="636" y="53"/>
                  </a:lnTo>
                  <a:lnTo>
                    <a:pt x="624" y="60"/>
                  </a:lnTo>
                  <a:lnTo>
                    <a:pt x="611" y="66"/>
                  </a:lnTo>
                  <a:lnTo>
                    <a:pt x="599" y="74"/>
                  </a:lnTo>
                  <a:lnTo>
                    <a:pt x="588" y="83"/>
                  </a:lnTo>
                  <a:lnTo>
                    <a:pt x="576" y="91"/>
                  </a:lnTo>
                  <a:lnTo>
                    <a:pt x="568" y="100"/>
                  </a:lnTo>
                  <a:lnTo>
                    <a:pt x="561" y="110"/>
                  </a:lnTo>
                  <a:lnTo>
                    <a:pt x="557" y="122"/>
                  </a:lnTo>
                  <a:lnTo>
                    <a:pt x="390" y="128"/>
                  </a:lnTo>
                  <a:lnTo>
                    <a:pt x="388" y="127"/>
                  </a:lnTo>
                  <a:lnTo>
                    <a:pt x="386" y="125"/>
                  </a:lnTo>
                  <a:lnTo>
                    <a:pt x="383" y="122"/>
                  </a:lnTo>
                  <a:lnTo>
                    <a:pt x="379" y="118"/>
                  </a:lnTo>
                  <a:lnTo>
                    <a:pt x="373" y="112"/>
                  </a:lnTo>
                  <a:lnTo>
                    <a:pt x="366" y="107"/>
                  </a:lnTo>
                  <a:lnTo>
                    <a:pt x="357" y="101"/>
                  </a:lnTo>
                  <a:lnTo>
                    <a:pt x="347" y="94"/>
                  </a:lnTo>
                  <a:lnTo>
                    <a:pt x="336" y="88"/>
                  </a:lnTo>
                  <a:lnTo>
                    <a:pt x="323" y="81"/>
                  </a:lnTo>
                  <a:lnTo>
                    <a:pt x="309" y="74"/>
                  </a:lnTo>
                  <a:lnTo>
                    <a:pt x="294" y="67"/>
                  </a:lnTo>
                  <a:lnTo>
                    <a:pt x="278" y="62"/>
                  </a:lnTo>
                  <a:lnTo>
                    <a:pt x="260" y="56"/>
                  </a:lnTo>
                  <a:lnTo>
                    <a:pt x="242" y="52"/>
                  </a:lnTo>
                  <a:lnTo>
                    <a:pt x="221" y="48"/>
                  </a:lnTo>
                  <a:lnTo>
                    <a:pt x="211" y="46"/>
                  </a:lnTo>
                  <a:lnTo>
                    <a:pt x="199" y="44"/>
                  </a:lnTo>
                  <a:lnTo>
                    <a:pt x="187" y="41"/>
                  </a:lnTo>
                  <a:lnTo>
                    <a:pt x="174" y="39"/>
                  </a:lnTo>
                  <a:lnTo>
                    <a:pt x="158" y="37"/>
                  </a:lnTo>
                  <a:lnTo>
                    <a:pt x="141" y="35"/>
                  </a:lnTo>
                  <a:lnTo>
                    <a:pt x="121" y="34"/>
                  </a:lnTo>
                  <a:lnTo>
                    <a:pt x="100" y="34"/>
                  </a:lnTo>
                  <a:lnTo>
                    <a:pt x="94" y="34"/>
                  </a:lnTo>
                  <a:lnTo>
                    <a:pt x="88" y="34"/>
                  </a:lnTo>
                  <a:lnTo>
                    <a:pt x="80" y="34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59" y="36"/>
                  </a:lnTo>
                  <a:lnTo>
                    <a:pt x="52" y="36"/>
                  </a:lnTo>
                  <a:lnTo>
                    <a:pt x="43" y="37"/>
                  </a:lnTo>
                  <a:lnTo>
                    <a:pt x="41" y="39"/>
                  </a:lnTo>
                  <a:lnTo>
                    <a:pt x="36" y="46"/>
                  </a:lnTo>
                  <a:lnTo>
                    <a:pt x="30" y="56"/>
                  </a:lnTo>
                  <a:lnTo>
                    <a:pt x="22" y="71"/>
                  </a:lnTo>
                  <a:lnTo>
                    <a:pt x="14" y="92"/>
                  </a:lnTo>
                  <a:lnTo>
                    <a:pt x="7" y="116"/>
                  </a:lnTo>
                  <a:lnTo>
                    <a:pt x="2" y="147"/>
                  </a:lnTo>
                  <a:lnTo>
                    <a:pt x="0" y="183"/>
                  </a:lnTo>
                  <a:lnTo>
                    <a:pt x="2" y="218"/>
                  </a:lnTo>
                  <a:lnTo>
                    <a:pt x="5" y="247"/>
                  </a:lnTo>
                  <a:lnTo>
                    <a:pt x="12" y="270"/>
                  </a:lnTo>
                  <a:lnTo>
                    <a:pt x="19" y="287"/>
                  </a:lnTo>
                  <a:lnTo>
                    <a:pt x="25" y="299"/>
                  </a:lnTo>
                  <a:lnTo>
                    <a:pt x="31" y="308"/>
                  </a:lnTo>
                  <a:lnTo>
                    <a:pt x="34" y="312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rgbClr val="DB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0" name="Freeform 108"/>
            <p:cNvSpPr>
              <a:spLocks/>
            </p:cNvSpPr>
            <p:nvPr/>
          </p:nvSpPr>
          <p:spPr bwMode="auto">
            <a:xfrm>
              <a:off x="3035" y="2454"/>
              <a:ext cx="621" cy="95"/>
            </a:xfrm>
            <a:custGeom>
              <a:avLst/>
              <a:gdLst>
                <a:gd name="T0" fmla="*/ 19 w 1865"/>
                <a:gd name="T1" fmla="*/ 95 h 283"/>
                <a:gd name="T2" fmla="*/ 41 w 1865"/>
                <a:gd name="T3" fmla="*/ 93 h 283"/>
                <a:gd name="T4" fmla="*/ 67 w 1865"/>
                <a:gd name="T5" fmla="*/ 89 h 283"/>
                <a:gd name="T6" fmla="*/ 86 w 1865"/>
                <a:gd name="T7" fmla="*/ 82 h 283"/>
                <a:gd name="T8" fmla="*/ 98 w 1865"/>
                <a:gd name="T9" fmla="*/ 73 h 283"/>
                <a:gd name="T10" fmla="*/ 192 w 1865"/>
                <a:gd name="T11" fmla="*/ 79 h 283"/>
                <a:gd name="T12" fmla="*/ 225 w 1865"/>
                <a:gd name="T13" fmla="*/ 89 h 283"/>
                <a:gd name="T14" fmla="*/ 246 w 1865"/>
                <a:gd name="T15" fmla="*/ 92 h 283"/>
                <a:gd name="T16" fmla="*/ 274 w 1865"/>
                <a:gd name="T17" fmla="*/ 91 h 283"/>
                <a:gd name="T18" fmla="*/ 300 w 1865"/>
                <a:gd name="T19" fmla="*/ 87 h 283"/>
                <a:gd name="T20" fmla="*/ 320 w 1865"/>
                <a:gd name="T21" fmla="*/ 78 h 283"/>
                <a:gd name="T22" fmla="*/ 328 w 1865"/>
                <a:gd name="T23" fmla="*/ 68 h 283"/>
                <a:gd name="T24" fmla="*/ 336 w 1865"/>
                <a:gd name="T25" fmla="*/ 66 h 283"/>
                <a:gd name="T26" fmla="*/ 413 w 1865"/>
                <a:gd name="T27" fmla="*/ 69 h 283"/>
                <a:gd name="T28" fmla="*/ 432 w 1865"/>
                <a:gd name="T29" fmla="*/ 84 h 283"/>
                <a:gd name="T30" fmla="*/ 461 w 1865"/>
                <a:gd name="T31" fmla="*/ 86 h 283"/>
                <a:gd name="T32" fmla="*/ 499 w 1865"/>
                <a:gd name="T33" fmla="*/ 80 h 283"/>
                <a:gd name="T34" fmla="*/ 522 w 1865"/>
                <a:gd name="T35" fmla="*/ 68 h 283"/>
                <a:gd name="T36" fmla="*/ 526 w 1865"/>
                <a:gd name="T37" fmla="*/ 64 h 283"/>
                <a:gd name="T38" fmla="*/ 538 w 1865"/>
                <a:gd name="T39" fmla="*/ 64 h 283"/>
                <a:gd name="T40" fmla="*/ 570 w 1865"/>
                <a:gd name="T41" fmla="*/ 67 h 283"/>
                <a:gd name="T42" fmla="*/ 595 w 1865"/>
                <a:gd name="T43" fmla="*/ 63 h 283"/>
                <a:gd name="T44" fmla="*/ 612 w 1865"/>
                <a:gd name="T45" fmla="*/ 46 h 283"/>
                <a:gd name="T46" fmla="*/ 619 w 1865"/>
                <a:gd name="T47" fmla="*/ 40 h 283"/>
                <a:gd name="T48" fmla="*/ 620 w 1865"/>
                <a:gd name="T49" fmla="*/ 35 h 283"/>
                <a:gd name="T50" fmla="*/ 614 w 1865"/>
                <a:gd name="T51" fmla="*/ 29 h 283"/>
                <a:gd name="T52" fmla="*/ 566 w 1865"/>
                <a:gd name="T53" fmla="*/ 27 h 283"/>
                <a:gd name="T54" fmla="*/ 555 w 1865"/>
                <a:gd name="T55" fmla="*/ 16 h 283"/>
                <a:gd name="T56" fmla="*/ 520 w 1865"/>
                <a:gd name="T57" fmla="*/ 2 h 283"/>
                <a:gd name="T58" fmla="*/ 494 w 1865"/>
                <a:gd name="T59" fmla="*/ 0 h 283"/>
                <a:gd name="T60" fmla="*/ 474 w 1865"/>
                <a:gd name="T61" fmla="*/ 2 h 283"/>
                <a:gd name="T62" fmla="*/ 464 w 1865"/>
                <a:gd name="T63" fmla="*/ 5 h 283"/>
                <a:gd name="T64" fmla="*/ 435 w 1865"/>
                <a:gd name="T65" fmla="*/ 13 h 283"/>
                <a:gd name="T66" fmla="*/ 410 w 1865"/>
                <a:gd name="T67" fmla="*/ 21 h 283"/>
                <a:gd name="T68" fmla="*/ 398 w 1865"/>
                <a:gd name="T69" fmla="*/ 31 h 283"/>
                <a:gd name="T70" fmla="*/ 337 w 1865"/>
                <a:gd name="T71" fmla="*/ 30 h 283"/>
                <a:gd name="T72" fmla="*/ 321 w 1865"/>
                <a:gd name="T73" fmla="*/ 18 h 283"/>
                <a:gd name="T74" fmla="*/ 299 w 1865"/>
                <a:gd name="T75" fmla="*/ 7 h 283"/>
                <a:gd name="T76" fmla="*/ 258 w 1865"/>
                <a:gd name="T77" fmla="*/ 6 h 283"/>
                <a:gd name="T78" fmla="*/ 235 w 1865"/>
                <a:gd name="T79" fmla="*/ 8 h 283"/>
                <a:gd name="T80" fmla="*/ 219 w 1865"/>
                <a:gd name="T81" fmla="*/ 13 h 283"/>
                <a:gd name="T82" fmla="*/ 206 w 1865"/>
                <a:gd name="T83" fmla="*/ 19 h 283"/>
                <a:gd name="T84" fmla="*/ 187 w 1865"/>
                <a:gd name="T85" fmla="*/ 31 h 283"/>
                <a:gd name="T86" fmla="*/ 128 w 1865"/>
                <a:gd name="T87" fmla="*/ 38 h 283"/>
                <a:gd name="T88" fmla="*/ 116 w 1865"/>
                <a:gd name="T89" fmla="*/ 31 h 283"/>
                <a:gd name="T90" fmla="*/ 94 w 1865"/>
                <a:gd name="T91" fmla="*/ 21 h 283"/>
                <a:gd name="T92" fmla="*/ 70 w 1865"/>
                <a:gd name="T93" fmla="*/ 15 h 283"/>
                <a:gd name="T94" fmla="*/ 58 w 1865"/>
                <a:gd name="T95" fmla="*/ 13 h 283"/>
                <a:gd name="T96" fmla="*/ 41 w 1865"/>
                <a:gd name="T97" fmla="*/ 10 h 283"/>
                <a:gd name="T98" fmla="*/ 14 w 1865"/>
                <a:gd name="T99" fmla="*/ 11 h 283"/>
                <a:gd name="T100" fmla="*/ 4 w 1865"/>
                <a:gd name="T101" fmla="*/ 28 h 283"/>
                <a:gd name="T102" fmla="*/ 2 w 1865"/>
                <a:gd name="T103" fmla="*/ 75 h 283"/>
                <a:gd name="T104" fmla="*/ 11 w 1865"/>
                <a:gd name="T105" fmla="*/ 9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5"/>
                <a:gd name="T160" fmla="*/ 0 h 283"/>
                <a:gd name="T161" fmla="*/ 1865 w 1865"/>
                <a:gd name="T162" fmla="*/ 283 h 2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5" h="283">
                  <a:moveTo>
                    <a:pt x="34" y="283"/>
                  </a:moveTo>
                  <a:lnTo>
                    <a:pt x="35" y="283"/>
                  </a:lnTo>
                  <a:lnTo>
                    <a:pt x="41" y="283"/>
                  </a:lnTo>
                  <a:lnTo>
                    <a:pt x="47" y="283"/>
                  </a:lnTo>
                  <a:lnTo>
                    <a:pt x="56" y="282"/>
                  </a:lnTo>
                  <a:lnTo>
                    <a:pt x="67" y="282"/>
                  </a:lnTo>
                  <a:lnTo>
                    <a:pt x="80" y="281"/>
                  </a:lnTo>
                  <a:lnTo>
                    <a:pt x="94" y="280"/>
                  </a:lnTo>
                  <a:lnTo>
                    <a:pt x="108" y="279"/>
                  </a:lnTo>
                  <a:lnTo>
                    <a:pt x="124" y="277"/>
                  </a:lnTo>
                  <a:lnTo>
                    <a:pt x="140" y="276"/>
                  </a:lnTo>
                  <a:lnTo>
                    <a:pt x="156" y="274"/>
                  </a:lnTo>
                  <a:lnTo>
                    <a:pt x="171" y="271"/>
                  </a:lnTo>
                  <a:lnTo>
                    <a:pt x="186" y="268"/>
                  </a:lnTo>
                  <a:lnTo>
                    <a:pt x="201" y="265"/>
                  </a:lnTo>
                  <a:lnTo>
                    <a:pt x="213" y="262"/>
                  </a:lnTo>
                  <a:lnTo>
                    <a:pt x="224" y="258"/>
                  </a:lnTo>
                  <a:lnTo>
                    <a:pt x="235" y="254"/>
                  </a:lnTo>
                  <a:lnTo>
                    <a:pt x="246" y="249"/>
                  </a:lnTo>
                  <a:lnTo>
                    <a:pt x="258" y="245"/>
                  </a:lnTo>
                  <a:lnTo>
                    <a:pt x="269" y="240"/>
                  </a:lnTo>
                  <a:lnTo>
                    <a:pt x="279" y="236"/>
                  </a:lnTo>
                  <a:lnTo>
                    <a:pt x="287" y="230"/>
                  </a:lnTo>
                  <a:lnTo>
                    <a:pt x="292" y="224"/>
                  </a:lnTo>
                  <a:lnTo>
                    <a:pt x="294" y="217"/>
                  </a:lnTo>
                  <a:lnTo>
                    <a:pt x="532" y="210"/>
                  </a:lnTo>
                  <a:lnTo>
                    <a:pt x="535" y="212"/>
                  </a:lnTo>
                  <a:lnTo>
                    <a:pt x="544" y="219"/>
                  </a:lnTo>
                  <a:lnTo>
                    <a:pt x="559" y="227"/>
                  </a:lnTo>
                  <a:lnTo>
                    <a:pt x="577" y="236"/>
                  </a:lnTo>
                  <a:lnTo>
                    <a:pt x="598" y="246"/>
                  </a:lnTo>
                  <a:lnTo>
                    <a:pt x="621" y="255"/>
                  </a:lnTo>
                  <a:lnTo>
                    <a:pt x="645" y="261"/>
                  </a:lnTo>
                  <a:lnTo>
                    <a:pt x="668" y="264"/>
                  </a:lnTo>
                  <a:lnTo>
                    <a:pt x="676" y="265"/>
                  </a:lnTo>
                  <a:lnTo>
                    <a:pt x="686" y="266"/>
                  </a:lnTo>
                  <a:lnTo>
                    <a:pt x="697" y="268"/>
                  </a:lnTo>
                  <a:lnTo>
                    <a:pt x="709" y="270"/>
                  </a:lnTo>
                  <a:lnTo>
                    <a:pt x="724" y="272"/>
                  </a:lnTo>
                  <a:lnTo>
                    <a:pt x="740" y="273"/>
                  </a:lnTo>
                  <a:lnTo>
                    <a:pt x="758" y="274"/>
                  </a:lnTo>
                  <a:lnTo>
                    <a:pt x="776" y="274"/>
                  </a:lnTo>
                  <a:lnTo>
                    <a:pt x="791" y="273"/>
                  </a:lnTo>
                  <a:lnTo>
                    <a:pt x="807" y="273"/>
                  </a:lnTo>
                  <a:lnTo>
                    <a:pt x="823" y="271"/>
                  </a:lnTo>
                  <a:lnTo>
                    <a:pt x="839" y="270"/>
                  </a:lnTo>
                  <a:lnTo>
                    <a:pt x="855" y="268"/>
                  </a:lnTo>
                  <a:lnTo>
                    <a:pt x="870" y="265"/>
                  </a:lnTo>
                  <a:lnTo>
                    <a:pt x="886" y="262"/>
                  </a:lnTo>
                  <a:lnTo>
                    <a:pt x="901" y="259"/>
                  </a:lnTo>
                  <a:lnTo>
                    <a:pt x="915" y="255"/>
                  </a:lnTo>
                  <a:lnTo>
                    <a:pt x="928" y="249"/>
                  </a:lnTo>
                  <a:lnTo>
                    <a:pt x="940" y="244"/>
                  </a:lnTo>
                  <a:lnTo>
                    <a:pt x="952" y="238"/>
                  </a:lnTo>
                  <a:lnTo>
                    <a:pt x="961" y="231"/>
                  </a:lnTo>
                  <a:lnTo>
                    <a:pt x="969" y="224"/>
                  </a:lnTo>
                  <a:lnTo>
                    <a:pt x="975" y="216"/>
                  </a:lnTo>
                  <a:lnTo>
                    <a:pt x="980" y="206"/>
                  </a:lnTo>
                  <a:lnTo>
                    <a:pt x="982" y="205"/>
                  </a:lnTo>
                  <a:lnTo>
                    <a:pt x="986" y="204"/>
                  </a:lnTo>
                  <a:lnTo>
                    <a:pt x="989" y="203"/>
                  </a:lnTo>
                  <a:lnTo>
                    <a:pt x="993" y="201"/>
                  </a:lnTo>
                  <a:lnTo>
                    <a:pt x="997" y="200"/>
                  </a:lnTo>
                  <a:lnTo>
                    <a:pt x="1003" y="199"/>
                  </a:lnTo>
                  <a:lnTo>
                    <a:pt x="1008" y="198"/>
                  </a:lnTo>
                  <a:lnTo>
                    <a:pt x="1015" y="197"/>
                  </a:lnTo>
                  <a:lnTo>
                    <a:pt x="1224" y="192"/>
                  </a:lnTo>
                  <a:lnTo>
                    <a:pt x="1226" y="194"/>
                  </a:lnTo>
                  <a:lnTo>
                    <a:pt x="1231" y="199"/>
                  </a:lnTo>
                  <a:lnTo>
                    <a:pt x="1240" y="207"/>
                  </a:lnTo>
                  <a:lnTo>
                    <a:pt x="1251" y="217"/>
                  </a:lnTo>
                  <a:lnTo>
                    <a:pt x="1262" y="227"/>
                  </a:lnTo>
                  <a:lnTo>
                    <a:pt x="1274" y="236"/>
                  </a:lnTo>
                  <a:lnTo>
                    <a:pt x="1286" y="244"/>
                  </a:lnTo>
                  <a:lnTo>
                    <a:pt x="1298" y="249"/>
                  </a:lnTo>
                  <a:lnTo>
                    <a:pt x="1309" y="252"/>
                  </a:lnTo>
                  <a:lnTo>
                    <a:pt x="1324" y="255"/>
                  </a:lnTo>
                  <a:lnTo>
                    <a:pt x="1342" y="256"/>
                  </a:lnTo>
                  <a:lnTo>
                    <a:pt x="1362" y="256"/>
                  </a:lnTo>
                  <a:lnTo>
                    <a:pt x="1384" y="256"/>
                  </a:lnTo>
                  <a:lnTo>
                    <a:pt x="1408" y="254"/>
                  </a:lnTo>
                  <a:lnTo>
                    <a:pt x="1431" y="251"/>
                  </a:lnTo>
                  <a:lnTo>
                    <a:pt x="1455" y="248"/>
                  </a:lnTo>
                  <a:lnTo>
                    <a:pt x="1478" y="244"/>
                  </a:lnTo>
                  <a:lnTo>
                    <a:pt x="1499" y="239"/>
                  </a:lnTo>
                  <a:lnTo>
                    <a:pt x="1519" y="234"/>
                  </a:lnTo>
                  <a:lnTo>
                    <a:pt x="1536" y="227"/>
                  </a:lnTo>
                  <a:lnTo>
                    <a:pt x="1550" y="220"/>
                  </a:lnTo>
                  <a:lnTo>
                    <a:pt x="1562" y="211"/>
                  </a:lnTo>
                  <a:lnTo>
                    <a:pt x="1568" y="202"/>
                  </a:lnTo>
                  <a:lnTo>
                    <a:pt x="1570" y="192"/>
                  </a:lnTo>
                  <a:lnTo>
                    <a:pt x="1571" y="192"/>
                  </a:lnTo>
                  <a:lnTo>
                    <a:pt x="1573" y="192"/>
                  </a:lnTo>
                  <a:lnTo>
                    <a:pt x="1577" y="192"/>
                  </a:lnTo>
                  <a:lnTo>
                    <a:pt x="1581" y="192"/>
                  </a:lnTo>
                  <a:lnTo>
                    <a:pt x="1586" y="192"/>
                  </a:lnTo>
                  <a:lnTo>
                    <a:pt x="1592" y="192"/>
                  </a:lnTo>
                  <a:lnTo>
                    <a:pt x="1597" y="192"/>
                  </a:lnTo>
                  <a:lnTo>
                    <a:pt x="1602" y="192"/>
                  </a:lnTo>
                  <a:lnTo>
                    <a:pt x="1616" y="192"/>
                  </a:lnTo>
                  <a:lnTo>
                    <a:pt x="1634" y="193"/>
                  </a:lnTo>
                  <a:lnTo>
                    <a:pt x="1653" y="195"/>
                  </a:lnTo>
                  <a:lnTo>
                    <a:pt x="1674" y="196"/>
                  </a:lnTo>
                  <a:lnTo>
                    <a:pt x="1694" y="198"/>
                  </a:lnTo>
                  <a:lnTo>
                    <a:pt x="1713" y="199"/>
                  </a:lnTo>
                  <a:lnTo>
                    <a:pt x="1729" y="200"/>
                  </a:lnTo>
                  <a:lnTo>
                    <a:pt x="1743" y="200"/>
                  </a:lnTo>
                  <a:lnTo>
                    <a:pt x="1755" y="198"/>
                  </a:lnTo>
                  <a:lnTo>
                    <a:pt x="1770" y="195"/>
                  </a:lnTo>
                  <a:lnTo>
                    <a:pt x="1787" y="189"/>
                  </a:lnTo>
                  <a:lnTo>
                    <a:pt x="1804" y="181"/>
                  </a:lnTo>
                  <a:lnTo>
                    <a:pt x="1820" y="171"/>
                  </a:lnTo>
                  <a:lnTo>
                    <a:pt x="1831" y="161"/>
                  </a:lnTo>
                  <a:lnTo>
                    <a:pt x="1838" y="149"/>
                  </a:lnTo>
                  <a:lnTo>
                    <a:pt x="1839" y="136"/>
                  </a:lnTo>
                  <a:lnTo>
                    <a:pt x="1840" y="132"/>
                  </a:lnTo>
                  <a:lnTo>
                    <a:pt x="1843" y="129"/>
                  </a:lnTo>
                  <a:lnTo>
                    <a:pt x="1848" y="125"/>
                  </a:lnTo>
                  <a:lnTo>
                    <a:pt x="1853" y="122"/>
                  </a:lnTo>
                  <a:lnTo>
                    <a:pt x="1859" y="119"/>
                  </a:lnTo>
                  <a:lnTo>
                    <a:pt x="1863" y="116"/>
                  </a:lnTo>
                  <a:lnTo>
                    <a:pt x="1865" y="113"/>
                  </a:lnTo>
                  <a:lnTo>
                    <a:pt x="1864" y="110"/>
                  </a:lnTo>
                  <a:lnTo>
                    <a:pt x="1864" y="108"/>
                  </a:lnTo>
                  <a:lnTo>
                    <a:pt x="1863" y="105"/>
                  </a:lnTo>
                  <a:lnTo>
                    <a:pt x="1863" y="100"/>
                  </a:lnTo>
                  <a:lnTo>
                    <a:pt x="1861" y="96"/>
                  </a:lnTo>
                  <a:lnTo>
                    <a:pt x="1858" y="93"/>
                  </a:lnTo>
                  <a:lnTo>
                    <a:pt x="1851" y="89"/>
                  </a:lnTo>
                  <a:lnTo>
                    <a:pt x="1843" y="86"/>
                  </a:lnTo>
                  <a:lnTo>
                    <a:pt x="1831" y="83"/>
                  </a:lnTo>
                  <a:lnTo>
                    <a:pt x="1718" y="82"/>
                  </a:lnTo>
                  <a:lnTo>
                    <a:pt x="1715" y="81"/>
                  </a:lnTo>
                  <a:lnTo>
                    <a:pt x="1708" y="80"/>
                  </a:lnTo>
                  <a:lnTo>
                    <a:pt x="1699" y="79"/>
                  </a:lnTo>
                  <a:lnTo>
                    <a:pt x="1693" y="77"/>
                  </a:lnTo>
                  <a:lnTo>
                    <a:pt x="1690" y="74"/>
                  </a:lnTo>
                  <a:lnTo>
                    <a:pt x="1684" y="67"/>
                  </a:lnTo>
                  <a:lnTo>
                    <a:pt x="1677" y="57"/>
                  </a:lnTo>
                  <a:lnTo>
                    <a:pt x="1666" y="47"/>
                  </a:lnTo>
                  <a:lnTo>
                    <a:pt x="1650" y="36"/>
                  </a:lnTo>
                  <a:lnTo>
                    <a:pt x="1631" y="25"/>
                  </a:lnTo>
                  <a:lnTo>
                    <a:pt x="1606" y="15"/>
                  </a:lnTo>
                  <a:lnTo>
                    <a:pt x="1576" y="8"/>
                  </a:lnTo>
                  <a:lnTo>
                    <a:pt x="1561" y="5"/>
                  </a:lnTo>
                  <a:lnTo>
                    <a:pt x="1545" y="3"/>
                  </a:lnTo>
                  <a:lnTo>
                    <a:pt x="1530" y="2"/>
                  </a:lnTo>
                  <a:lnTo>
                    <a:pt x="1515" y="0"/>
                  </a:lnTo>
                  <a:lnTo>
                    <a:pt x="1499" y="0"/>
                  </a:lnTo>
                  <a:lnTo>
                    <a:pt x="1484" y="0"/>
                  </a:lnTo>
                  <a:lnTo>
                    <a:pt x="1468" y="1"/>
                  </a:lnTo>
                  <a:lnTo>
                    <a:pt x="1452" y="2"/>
                  </a:lnTo>
                  <a:lnTo>
                    <a:pt x="1443" y="3"/>
                  </a:lnTo>
                  <a:lnTo>
                    <a:pt x="1433" y="4"/>
                  </a:lnTo>
                  <a:lnTo>
                    <a:pt x="1425" y="6"/>
                  </a:lnTo>
                  <a:lnTo>
                    <a:pt x="1418" y="8"/>
                  </a:lnTo>
                  <a:lnTo>
                    <a:pt x="1412" y="10"/>
                  </a:lnTo>
                  <a:lnTo>
                    <a:pt x="1406" y="12"/>
                  </a:lnTo>
                  <a:lnTo>
                    <a:pt x="1399" y="14"/>
                  </a:lnTo>
                  <a:lnTo>
                    <a:pt x="1394" y="15"/>
                  </a:lnTo>
                  <a:lnTo>
                    <a:pt x="1376" y="19"/>
                  </a:lnTo>
                  <a:lnTo>
                    <a:pt x="1358" y="24"/>
                  </a:lnTo>
                  <a:lnTo>
                    <a:pt x="1340" y="29"/>
                  </a:lnTo>
                  <a:lnTo>
                    <a:pt x="1322" y="34"/>
                  </a:lnTo>
                  <a:lnTo>
                    <a:pt x="1305" y="39"/>
                  </a:lnTo>
                  <a:lnTo>
                    <a:pt x="1289" y="43"/>
                  </a:lnTo>
                  <a:lnTo>
                    <a:pt x="1272" y="48"/>
                  </a:lnTo>
                  <a:lnTo>
                    <a:pt x="1258" y="53"/>
                  </a:lnTo>
                  <a:lnTo>
                    <a:pt x="1244" y="58"/>
                  </a:lnTo>
                  <a:lnTo>
                    <a:pt x="1231" y="64"/>
                  </a:lnTo>
                  <a:lnTo>
                    <a:pt x="1221" y="70"/>
                  </a:lnTo>
                  <a:lnTo>
                    <a:pt x="1210" y="75"/>
                  </a:lnTo>
                  <a:lnTo>
                    <a:pt x="1203" y="81"/>
                  </a:lnTo>
                  <a:lnTo>
                    <a:pt x="1197" y="87"/>
                  </a:lnTo>
                  <a:lnTo>
                    <a:pt x="1194" y="93"/>
                  </a:lnTo>
                  <a:lnTo>
                    <a:pt x="1192" y="99"/>
                  </a:lnTo>
                  <a:lnTo>
                    <a:pt x="1024" y="96"/>
                  </a:lnTo>
                  <a:lnTo>
                    <a:pt x="1023" y="95"/>
                  </a:lnTo>
                  <a:lnTo>
                    <a:pt x="1018" y="92"/>
                  </a:lnTo>
                  <a:lnTo>
                    <a:pt x="1012" y="88"/>
                  </a:lnTo>
                  <a:lnTo>
                    <a:pt x="1004" y="82"/>
                  </a:lnTo>
                  <a:lnTo>
                    <a:pt x="995" y="76"/>
                  </a:lnTo>
                  <a:lnTo>
                    <a:pt x="986" y="69"/>
                  </a:lnTo>
                  <a:lnTo>
                    <a:pt x="975" y="60"/>
                  </a:lnTo>
                  <a:lnTo>
                    <a:pt x="965" y="53"/>
                  </a:lnTo>
                  <a:lnTo>
                    <a:pt x="957" y="47"/>
                  </a:lnTo>
                  <a:lnTo>
                    <a:pt x="946" y="40"/>
                  </a:lnTo>
                  <a:lnTo>
                    <a:pt x="933" y="34"/>
                  </a:lnTo>
                  <a:lnTo>
                    <a:pt x="917" y="28"/>
                  </a:lnTo>
                  <a:lnTo>
                    <a:pt x="897" y="21"/>
                  </a:lnTo>
                  <a:lnTo>
                    <a:pt x="874" y="17"/>
                  </a:lnTo>
                  <a:lnTo>
                    <a:pt x="845" y="15"/>
                  </a:lnTo>
                  <a:lnTo>
                    <a:pt x="812" y="15"/>
                  </a:lnTo>
                  <a:lnTo>
                    <a:pt x="793" y="16"/>
                  </a:lnTo>
                  <a:lnTo>
                    <a:pt x="776" y="17"/>
                  </a:lnTo>
                  <a:lnTo>
                    <a:pt x="761" y="18"/>
                  </a:lnTo>
                  <a:lnTo>
                    <a:pt x="745" y="19"/>
                  </a:lnTo>
                  <a:lnTo>
                    <a:pt x="732" y="21"/>
                  </a:lnTo>
                  <a:lnTo>
                    <a:pt x="718" y="23"/>
                  </a:lnTo>
                  <a:lnTo>
                    <a:pt x="706" y="25"/>
                  </a:lnTo>
                  <a:lnTo>
                    <a:pt x="695" y="28"/>
                  </a:lnTo>
                  <a:lnTo>
                    <a:pt x="685" y="30"/>
                  </a:lnTo>
                  <a:lnTo>
                    <a:pt x="674" y="33"/>
                  </a:lnTo>
                  <a:lnTo>
                    <a:pt x="665" y="36"/>
                  </a:lnTo>
                  <a:lnTo>
                    <a:pt x="657" y="38"/>
                  </a:lnTo>
                  <a:lnTo>
                    <a:pt x="650" y="41"/>
                  </a:lnTo>
                  <a:lnTo>
                    <a:pt x="642" y="44"/>
                  </a:lnTo>
                  <a:lnTo>
                    <a:pt x="635" y="48"/>
                  </a:lnTo>
                  <a:lnTo>
                    <a:pt x="629" y="51"/>
                  </a:lnTo>
                  <a:lnTo>
                    <a:pt x="618" y="57"/>
                  </a:lnTo>
                  <a:lnTo>
                    <a:pt x="605" y="63"/>
                  </a:lnTo>
                  <a:lnTo>
                    <a:pt x="593" y="70"/>
                  </a:lnTo>
                  <a:lnTo>
                    <a:pt x="582" y="77"/>
                  </a:lnTo>
                  <a:lnTo>
                    <a:pt x="571" y="84"/>
                  </a:lnTo>
                  <a:lnTo>
                    <a:pt x="561" y="92"/>
                  </a:lnTo>
                  <a:lnTo>
                    <a:pt x="555" y="100"/>
                  </a:lnTo>
                  <a:lnTo>
                    <a:pt x="551" y="110"/>
                  </a:lnTo>
                  <a:lnTo>
                    <a:pt x="386" y="115"/>
                  </a:lnTo>
                  <a:lnTo>
                    <a:pt x="385" y="114"/>
                  </a:lnTo>
                  <a:lnTo>
                    <a:pt x="383" y="113"/>
                  </a:lnTo>
                  <a:lnTo>
                    <a:pt x="378" y="110"/>
                  </a:lnTo>
                  <a:lnTo>
                    <a:pt x="372" y="107"/>
                  </a:lnTo>
                  <a:lnTo>
                    <a:pt x="365" y="103"/>
                  </a:lnTo>
                  <a:lnTo>
                    <a:pt x="357" y="97"/>
                  </a:lnTo>
                  <a:lnTo>
                    <a:pt x="347" y="92"/>
                  </a:lnTo>
                  <a:lnTo>
                    <a:pt x="335" y="87"/>
                  </a:lnTo>
                  <a:lnTo>
                    <a:pt x="324" y="81"/>
                  </a:lnTo>
                  <a:lnTo>
                    <a:pt x="311" y="75"/>
                  </a:lnTo>
                  <a:lnTo>
                    <a:pt x="296" y="70"/>
                  </a:lnTo>
                  <a:lnTo>
                    <a:pt x="281" y="64"/>
                  </a:lnTo>
                  <a:lnTo>
                    <a:pt x="265" y="59"/>
                  </a:lnTo>
                  <a:lnTo>
                    <a:pt x="249" y="54"/>
                  </a:lnTo>
                  <a:lnTo>
                    <a:pt x="232" y="50"/>
                  </a:lnTo>
                  <a:lnTo>
                    <a:pt x="214" y="47"/>
                  </a:lnTo>
                  <a:lnTo>
                    <a:pt x="209" y="46"/>
                  </a:lnTo>
                  <a:lnTo>
                    <a:pt x="203" y="45"/>
                  </a:lnTo>
                  <a:lnTo>
                    <a:pt x="197" y="43"/>
                  </a:lnTo>
                  <a:lnTo>
                    <a:pt x="191" y="41"/>
                  </a:lnTo>
                  <a:lnTo>
                    <a:pt x="183" y="40"/>
                  </a:lnTo>
                  <a:lnTo>
                    <a:pt x="175" y="38"/>
                  </a:lnTo>
                  <a:lnTo>
                    <a:pt x="166" y="36"/>
                  </a:lnTo>
                  <a:lnTo>
                    <a:pt x="157" y="35"/>
                  </a:lnTo>
                  <a:lnTo>
                    <a:pt x="146" y="33"/>
                  </a:lnTo>
                  <a:lnTo>
                    <a:pt x="135" y="32"/>
                  </a:lnTo>
                  <a:lnTo>
                    <a:pt x="122" y="31"/>
                  </a:lnTo>
                  <a:lnTo>
                    <a:pt x="108" y="31"/>
                  </a:lnTo>
                  <a:lnTo>
                    <a:pt x="94" y="31"/>
                  </a:lnTo>
                  <a:lnTo>
                    <a:pt x="78" y="31"/>
                  </a:lnTo>
                  <a:lnTo>
                    <a:pt x="60" y="32"/>
                  </a:lnTo>
                  <a:lnTo>
                    <a:pt x="41" y="33"/>
                  </a:lnTo>
                  <a:lnTo>
                    <a:pt x="38" y="35"/>
                  </a:lnTo>
                  <a:lnTo>
                    <a:pt x="34" y="40"/>
                  </a:lnTo>
                  <a:lnTo>
                    <a:pt x="28" y="50"/>
                  </a:lnTo>
                  <a:lnTo>
                    <a:pt x="21" y="63"/>
                  </a:lnTo>
                  <a:lnTo>
                    <a:pt x="13" y="82"/>
                  </a:lnTo>
                  <a:lnTo>
                    <a:pt x="7" y="106"/>
                  </a:lnTo>
                  <a:lnTo>
                    <a:pt x="3" y="133"/>
                  </a:lnTo>
                  <a:lnTo>
                    <a:pt x="0" y="166"/>
                  </a:lnTo>
                  <a:lnTo>
                    <a:pt x="2" y="198"/>
                  </a:lnTo>
                  <a:lnTo>
                    <a:pt x="6" y="224"/>
                  </a:lnTo>
                  <a:lnTo>
                    <a:pt x="11" y="244"/>
                  </a:lnTo>
                  <a:lnTo>
                    <a:pt x="18" y="260"/>
                  </a:lnTo>
                  <a:lnTo>
                    <a:pt x="24" y="271"/>
                  </a:lnTo>
                  <a:lnTo>
                    <a:pt x="29" y="278"/>
                  </a:lnTo>
                  <a:lnTo>
                    <a:pt x="33" y="282"/>
                  </a:lnTo>
                  <a:lnTo>
                    <a:pt x="34" y="283"/>
                  </a:lnTo>
                  <a:close/>
                </a:path>
              </a:pathLst>
            </a:custGeom>
            <a:solidFill>
              <a:srgbClr val="D1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1" name="Freeform 109"/>
            <p:cNvSpPr>
              <a:spLocks/>
            </p:cNvSpPr>
            <p:nvPr/>
          </p:nvSpPr>
          <p:spPr bwMode="auto">
            <a:xfrm>
              <a:off x="3038" y="2459"/>
              <a:ext cx="611" cy="85"/>
            </a:xfrm>
            <a:custGeom>
              <a:avLst/>
              <a:gdLst>
                <a:gd name="T0" fmla="*/ 18 w 1833"/>
                <a:gd name="T1" fmla="*/ 85 h 255"/>
                <a:gd name="T2" fmla="*/ 41 w 1833"/>
                <a:gd name="T3" fmla="*/ 83 h 255"/>
                <a:gd name="T4" fmla="*/ 65 w 1833"/>
                <a:gd name="T5" fmla="*/ 79 h 255"/>
                <a:gd name="T6" fmla="*/ 82 w 1833"/>
                <a:gd name="T7" fmla="*/ 73 h 255"/>
                <a:gd name="T8" fmla="*/ 94 w 1833"/>
                <a:gd name="T9" fmla="*/ 65 h 255"/>
                <a:gd name="T10" fmla="*/ 190 w 1833"/>
                <a:gd name="T11" fmla="*/ 70 h 255"/>
                <a:gd name="T12" fmla="*/ 221 w 1833"/>
                <a:gd name="T13" fmla="*/ 78 h 255"/>
                <a:gd name="T14" fmla="*/ 241 w 1833"/>
                <a:gd name="T15" fmla="*/ 82 h 255"/>
                <a:gd name="T16" fmla="*/ 267 w 1833"/>
                <a:gd name="T17" fmla="*/ 82 h 255"/>
                <a:gd name="T18" fmla="*/ 292 w 1833"/>
                <a:gd name="T19" fmla="*/ 78 h 255"/>
                <a:gd name="T20" fmla="*/ 311 w 1833"/>
                <a:gd name="T21" fmla="*/ 70 h 255"/>
                <a:gd name="T22" fmla="*/ 321 w 1833"/>
                <a:gd name="T23" fmla="*/ 62 h 255"/>
                <a:gd name="T24" fmla="*/ 329 w 1833"/>
                <a:gd name="T25" fmla="*/ 60 h 255"/>
                <a:gd name="T26" fmla="*/ 368 w 1833"/>
                <a:gd name="T27" fmla="*/ 58 h 255"/>
                <a:gd name="T28" fmla="*/ 387 w 1833"/>
                <a:gd name="T29" fmla="*/ 56 h 255"/>
                <a:gd name="T30" fmla="*/ 411 w 1833"/>
                <a:gd name="T31" fmla="*/ 53 h 255"/>
                <a:gd name="T32" fmla="*/ 430 w 1833"/>
                <a:gd name="T33" fmla="*/ 54 h 255"/>
                <a:gd name="T34" fmla="*/ 463 w 1833"/>
                <a:gd name="T35" fmla="*/ 60 h 255"/>
                <a:gd name="T36" fmla="*/ 495 w 1833"/>
                <a:gd name="T37" fmla="*/ 63 h 255"/>
                <a:gd name="T38" fmla="*/ 506 w 1833"/>
                <a:gd name="T39" fmla="*/ 57 h 255"/>
                <a:gd name="T40" fmla="*/ 513 w 1833"/>
                <a:gd name="T41" fmla="*/ 57 h 255"/>
                <a:gd name="T42" fmla="*/ 531 w 1833"/>
                <a:gd name="T43" fmla="*/ 58 h 255"/>
                <a:gd name="T44" fmla="*/ 560 w 1833"/>
                <a:gd name="T45" fmla="*/ 61 h 255"/>
                <a:gd name="T46" fmla="*/ 589 w 1833"/>
                <a:gd name="T47" fmla="*/ 53 h 255"/>
                <a:gd name="T48" fmla="*/ 599 w 1833"/>
                <a:gd name="T49" fmla="*/ 40 h 255"/>
                <a:gd name="T50" fmla="*/ 610 w 1833"/>
                <a:gd name="T51" fmla="*/ 35 h 255"/>
                <a:gd name="T52" fmla="*/ 611 w 1833"/>
                <a:gd name="T53" fmla="*/ 30 h 255"/>
                <a:gd name="T54" fmla="*/ 564 w 1833"/>
                <a:gd name="T55" fmla="*/ 24 h 255"/>
                <a:gd name="T56" fmla="*/ 555 w 1833"/>
                <a:gd name="T57" fmla="*/ 21 h 255"/>
                <a:gd name="T58" fmla="*/ 535 w 1833"/>
                <a:gd name="T59" fmla="*/ 7 h 255"/>
                <a:gd name="T60" fmla="*/ 501 w 1833"/>
                <a:gd name="T61" fmla="*/ 0 h 255"/>
                <a:gd name="T62" fmla="*/ 477 w 1833"/>
                <a:gd name="T63" fmla="*/ 1 h 255"/>
                <a:gd name="T64" fmla="*/ 463 w 1833"/>
                <a:gd name="T65" fmla="*/ 4 h 255"/>
                <a:gd name="T66" fmla="*/ 448 w 1833"/>
                <a:gd name="T67" fmla="*/ 8 h 255"/>
                <a:gd name="T68" fmla="*/ 420 w 1833"/>
                <a:gd name="T69" fmla="*/ 14 h 255"/>
                <a:gd name="T70" fmla="*/ 398 w 1833"/>
                <a:gd name="T71" fmla="*/ 22 h 255"/>
                <a:gd name="T72" fmla="*/ 336 w 1833"/>
                <a:gd name="T73" fmla="*/ 29 h 255"/>
                <a:gd name="T74" fmla="*/ 326 w 1833"/>
                <a:gd name="T75" fmla="*/ 23 h 255"/>
                <a:gd name="T76" fmla="*/ 310 w 1833"/>
                <a:gd name="T77" fmla="*/ 13 h 255"/>
                <a:gd name="T78" fmla="*/ 278 w 1833"/>
                <a:gd name="T79" fmla="*/ 5 h 255"/>
                <a:gd name="T80" fmla="*/ 244 w 1833"/>
                <a:gd name="T81" fmla="*/ 6 h 255"/>
                <a:gd name="T82" fmla="*/ 225 w 1833"/>
                <a:gd name="T83" fmla="*/ 10 h 255"/>
                <a:gd name="T84" fmla="*/ 211 w 1833"/>
                <a:gd name="T85" fmla="*/ 14 h 255"/>
                <a:gd name="T86" fmla="*/ 196 w 1833"/>
                <a:gd name="T87" fmla="*/ 22 h 255"/>
                <a:gd name="T88" fmla="*/ 182 w 1833"/>
                <a:gd name="T89" fmla="*/ 33 h 255"/>
                <a:gd name="T90" fmla="*/ 122 w 1833"/>
                <a:gd name="T91" fmla="*/ 32 h 255"/>
                <a:gd name="T92" fmla="*/ 104 w 1833"/>
                <a:gd name="T93" fmla="*/ 25 h 255"/>
                <a:gd name="T94" fmla="*/ 80 w 1833"/>
                <a:gd name="T95" fmla="*/ 18 h 255"/>
                <a:gd name="T96" fmla="*/ 65 w 1833"/>
                <a:gd name="T97" fmla="*/ 14 h 255"/>
                <a:gd name="T98" fmla="*/ 52 w 1833"/>
                <a:gd name="T99" fmla="*/ 11 h 255"/>
                <a:gd name="T100" fmla="*/ 31 w 1833"/>
                <a:gd name="T101" fmla="*/ 9 h 255"/>
                <a:gd name="T102" fmla="*/ 11 w 1833"/>
                <a:gd name="T103" fmla="*/ 12 h 255"/>
                <a:gd name="T104" fmla="*/ 1 w 1833"/>
                <a:gd name="T105" fmla="*/ 40 h 255"/>
                <a:gd name="T106" fmla="*/ 5 w 1833"/>
                <a:gd name="T107" fmla="*/ 78 h 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33"/>
                <a:gd name="T163" fmla="*/ 0 h 255"/>
                <a:gd name="T164" fmla="*/ 1833 w 1833"/>
                <a:gd name="T165" fmla="*/ 255 h 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33" h="255">
                  <a:moveTo>
                    <a:pt x="32" y="255"/>
                  </a:moveTo>
                  <a:lnTo>
                    <a:pt x="34" y="255"/>
                  </a:lnTo>
                  <a:lnTo>
                    <a:pt x="38" y="255"/>
                  </a:lnTo>
                  <a:lnTo>
                    <a:pt x="45" y="254"/>
                  </a:lnTo>
                  <a:lnTo>
                    <a:pt x="54" y="254"/>
                  </a:lnTo>
                  <a:lnTo>
                    <a:pt x="64" y="253"/>
                  </a:lnTo>
                  <a:lnTo>
                    <a:pt x="78" y="252"/>
                  </a:lnTo>
                  <a:lnTo>
                    <a:pt x="91" y="251"/>
                  </a:lnTo>
                  <a:lnTo>
                    <a:pt x="107" y="250"/>
                  </a:lnTo>
                  <a:lnTo>
                    <a:pt x="122" y="248"/>
                  </a:lnTo>
                  <a:lnTo>
                    <a:pt x="137" y="247"/>
                  </a:lnTo>
                  <a:lnTo>
                    <a:pt x="153" y="245"/>
                  </a:lnTo>
                  <a:lnTo>
                    <a:pt x="167" y="242"/>
                  </a:lnTo>
                  <a:lnTo>
                    <a:pt x="182" y="240"/>
                  </a:lnTo>
                  <a:lnTo>
                    <a:pt x="195" y="236"/>
                  </a:lnTo>
                  <a:lnTo>
                    <a:pt x="206" y="233"/>
                  </a:lnTo>
                  <a:lnTo>
                    <a:pt x="216" y="229"/>
                  </a:lnTo>
                  <a:lnTo>
                    <a:pt x="226" y="226"/>
                  </a:lnTo>
                  <a:lnTo>
                    <a:pt x="236" y="222"/>
                  </a:lnTo>
                  <a:lnTo>
                    <a:pt x="247" y="219"/>
                  </a:lnTo>
                  <a:lnTo>
                    <a:pt x="258" y="215"/>
                  </a:lnTo>
                  <a:lnTo>
                    <a:pt x="268" y="211"/>
                  </a:lnTo>
                  <a:lnTo>
                    <a:pt x="276" y="206"/>
                  </a:lnTo>
                  <a:lnTo>
                    <a:pt x="281" y="200"/>
                  </a:lnTo>
                  <a:lnTo>
                    <a:pt x="283" y="194"/>
                  </a:lnTo>
                  <a:lnTo>
                    <a:pt x="519" y="189"/>
                  </a:lnTo>
                  <a:lnTo>
                    <a:pt x="524" y="191"/>
                  </a:lnTo>
                  <a:lnTo>
                    <a:pt x="534" y="196"/>
                  </a:lnTo>
                  <a:lnTo>
                    <a:pt x="549" y="203"/>
                  </a:lnTo>
                  <a:lnTo>
                    <a:pt x="569" y="211"/>
                  </a:lnTo>
                  <a:lnTo>
                    <a:pt x="590" y="219"/>
                  </a:lnTo>
                  <a:lnTo>
                    <a:pt x="613" y="226"/>
                  </a:lnTo>
                  <a:lnTo>
                    <a:pt x="634" y="232"/>
                  </a:lnTo>
                  <a:lnTo>
                    <a:pt x="655" y="234"/>
                  </a:lnTo>
                  <a:lnTo>
                    <a:pt x="662" y="235"/>
                  </a:lnTo>
                  <a:lnTo>
                    <a:pt x="670" y="236"/>
                  </a:lnTo>
                  <a:lnTo>
                    <a:pt x="681" y="238"/>
                  </a:lnTo>
                  <a:lnTo>
                    <a:pt x="692" y="241"/>
                  </a:lnTo>
                  <a:lnTo>
                    <a:pt x="706" y="244"/>
                  </a:lnTo>
                  <a:lnTo>
                    <a:pt x="722" y="246"/>
                  </a:lnTo>
                  <a:lnTo>
                    <a:pt x="738" y="247"/>
                  </a:lnTo>
                  <a:lnTo>
                    <a:pt x="757" y="247"/>
                  </a:lnTo>
                  <a:lnTo>
                    <a:pt x="771" y="247"/>
                  </a:lnTo>
                  <a:lnTo>
                    <a:pt x="785" y="246"/>
                  </a:lnTo>
                  <a:lnTo>
                    <a:pt x="801" y="245"/>
                  </a:lnTo>
                  <a:lnTo>
                    <a:pt x="815" y="243"/>
                  </a:lnTo>
                  <a:lnTo>
                    <a:pt x="831" y="242"/>
                  </a:lnTo>
                  <a:lnTo>
                    <a:pt x="846" y="240"/>
                  </a:lnTo>
                  <a:lnTo>
                    <a:pt x="860" y="236"/>
                  </a:lnTo>
                  <a:lnTo>
                    <a:pt x="875" y="233"/>
                  </a:lnTo>
                  <a:lnTo>
                    <a:pt x="889" y="230"/>
                  </a:lnTo>
                  <a:lnTo>
                    <a:pt x="902" y="226"/>
                  </a:lnTo>
                  <a:lnTo>
                    <a:pt x="914" y="221"/>
                  </a:lnTo>
                  <a:lnTo>
                    <a:pt x="925" y="216"/>
                  </a:lnTo>
                  <a:lnTo>
                    <a:pt x="934" y="210"/>
                  </a:lnTo>
                  <a:lnTo>
                    <a:pt x="943" y="204"/>
                  </a:lnTo>
                  <a:lnTo>
                    <a:pt x="950" y="196"/>
                  </a:lnTo>
                  <a:lnTo>
                    <a:pt x="955" y="188"/>
                  </a:lnTo>
                  <a:lnTo>
                    <a:pt x="959" y="187"/>
                  </a:lnTo>
                  <a:lnTo>
                    <a:pt x="964" y="186"/>
                  </a:lnTo>
                  <a:lnTo>
                    <a:pt x="969" y="185"/>
                  </a:lnTo>
                  <a:lnTo>
                    <a:pt x="976" y="184"/>
                  </a:lnTo>
                  <a:lnTo>
                    <a:pt x="981" y="182"/>
                  </a:lnTo>
                  <a:lnTo>
                    <a:pt x="985" y="181"/>
                  </a:lnTo>
                  <a:lnTo>
                    <a:pt x="988" y="179"/>
                  </a:lnTo>
                  <a:lnTo>
                    <a:pt x="989" y="178"/>
                  </a:lnTo>
                  <a:lnTo>
                    <a:pt x="1091" y="174"/>
                  </a:lnTo>
                  <a:lnTo>
                    <a:pt x="1092" y="174"/>
                  </a:lnTo>
                  <a:lnTo>
                    <a:pt x="1097" y="173"/>
                  </a:lnTo>
                  <a:lnTo>
                    <a:pt x="1103" y="173"/>
                  </a:lnTo>
                  <a:lnTo>
                    <a:pt x="1111" y="172"/>
                  </a:lnTo>
                  <a:lnTo>
                    <a:pt x="1122" y="171"/>
                  </a:lnTo>
                  <a:lnTo>
                    <a:pt x="1134" y="169"/>
                  </a:lnTo>
                  <a:lnTo>
                    <a:pt x="1147" y="168"/>
                  </a:lnTo>
                  <a:lnTo>
                    <a:pt x="1161" y="167"/>
                  </a:lnTo>
                  <a:lnTo>
                    <a:pt x="1176" y="165"/>
                  </a:lnTo>
                  <a:lnTo>
                    <a:pt x="1190" y="163"/>
                  </a:lnTo>
                  <a:lnTo>
                    <a:pt x="1205" y="162"/>
                  </a:lnTo>
                  <a:lnTo>
                    <a:pt x="1219" y="161"/>
                  </a:lnTo>
                  <a:lnTo>
                    <a:pt x="1233" y="160"/>
                  </a:lnTo>
                  <a:lnTo>
                    <a:pt x="1246" y="160"/>
                  </a:lnTo>
                  <a:lnTo>
                    <a:pt x="1257" y="160"/>
                  </a:lnTo>
                  <a:lnTo>
                    <a:pt x="1266" y="160"/>
                  </a:lnTo>
                  <a:lnTo>
                    <a:pt x="1276" y="161"/>
                  </a:lnTo>
                  <a:lnTo>
                    <a:pt x="1290" y="163"/>
                  </a:lnTo>
                  <a:lnTo>
                    <a:pt x="1306" y="167"/>
                  </a:lnTo>
                  <a:lnTo>
                    <a:pt x="1325" y="170"/>
                  </a:lnTo>
                  <a:lnTo>
                    <a:pt x="1345" y="174"/>
                  </a:lnTo>
                  <a:lnTo>
                    <a:pt x="1367" y="177"/>
                  </a:lnTo>
                  <a:lnTo>
                    <a:pt x="1388" y="181"/>
                  </a:lnTo>
                  <a:lnTo>
                    <a:pt x="1410" y="184"/>
                  </a:lnTo>
                  <a:lnTo>
                    <a:pt x="1432" y="187"/>
                  </a:lnTo>
                  <a:lnTo>
                    <a:pt x="1452" y="189"/>
                  </a:lnTo>
                  <a:lnTo>
                    <a:pt x="1470" y="190"/>
                  </a:lnTo>
                  <a:lnTo>
                    <a:pt x="1486" y="190"/>
                  </a:lnTo>
                  <a:lnTo>
                    <a:pt x="1499" y="188"/>
                  </a:lnTo>
                  <a:lnTo>
                    <a:pt x="1510" y="185"/>
                  </a:lnTo>
                  <a:lnTo>
                    <a:pt x="1516" y="179"/>
                  </a:lnTo>
                  <a:lnTo>
                    <a:pt x="1517" y="172"/>
                  </a:lnTo>
                  <a:lnTo>
                    <a:pt x="1518" y="172"/>
                  </a:lnTo>
                  <a:lnTo>
                    <a:pt x="1520" y="172"/>
                  </a:lnTo>
                  <a:lnTo>
                    <a:pt x="1524" y="172"/>
                  </a:lnTo>
                  <a:lnTo>
                    <a:pt x="1529" y="171"/>
                  </a:lnTo>
                  <a:lnTo>
                    <a:pt x="1534" y="171"/>
                  </a:lnTo>
                  <a:lnTo>
                    <a:pt x="1539" y="171"/>
                  </a:lnTo>
                  <a:lnTo>
                    <a:pt x="1545" y="171"/>
                  </a:lnTo>
                  <a:lnTo>
                    <a:pt x="1549" y="171"/>
                  </a:lnTo>
                  <a:lnTo>
                    <a:pt x="1561" y="172"/>
                  </a:lnTo>
                  <a:lnTo>
                    <a:pt x="1576" y="173"/>
                  </a:lnTo>
                  <a:lnTo>
                    <a:pt x="1594" y="175"/>
                  </a:lnTo>
                  <a:lnTo>
                    <a:pt x="1612" y="177"/>
                  </a:lnTo>
                  <a:lnTo>
                    <a:pt x="1632" y="179"/>
                  </a:lnTo>
                  <a:lnTo>
                    <a:pt x="1649" y="181"/>
                  </a:lnTo>
                  <a:lnTo>
                    <a:pt x="1666" y="182"/>
                  </a:lnTo>
                  <a:lnTo>
                    <a:pt x="1679" y="183"/>
                  </a:lnTo>
                  <a:lnTo>
                    <a:pt x="1693" y="182"/>
                  </a:lnTo>
                  <a:lnTo>
                    <a:pt x="1711" y="178"/>
                  </a:lnTo>
                  <a:lnTo>
                    <a:pt x="1730" y="174"/>
                  </a:lnTo>
                  <a:lnTo>
                    <a:pt x="1750" y="167"/>
                  </a:lnTo>
                  <a:lnTo>
                    <a:pt x="1767" y="158"/>
                  </a:lnTo>
                  <a:lnTo>
                    <a:pt x="1782" y="149"/>
                  </a:lnTo>
                  <a:lnTo>
                    <a:pt x="1790" y="138"/>
                  </a:lnTo>
                  <a:lnTo>
                    <a:pt x="1791" y="125"/>
                  </a:lnTo>
                  <a:lnTo>
                    <a:pt x="1792" y="122"/>
                  </a:lnTo>
                  <a:lnTo>
                    <a:pt x="1797" y="119"/>
                  </a:lnTo>
                  <a:lnTo>
                    <a:pt x="1804" y="116"/>
                  </a:lnTo>
                  <a:lnTo>
                    <a:pt x="1813" y="113"/>
                  </a:lnTo>
                  <a:lnTo>
                    <a:pt x="1820" y="110"/>
                  </a:lnTo>
                  <a:lnTo>
                    <a:pt x="1827" y="108"/>
                  </a:lnTo>
                  <a:lnTo>
                    <a:pt x="1831" y="105"/>
                  </a:lnTo>
                  <a:lnTo>
                    <a:pt x="1831" y="103"/>
                  </a:lnTo>
                  <a:lnTo>
                    <a:pt x="1831" y="101"/>
                  </a:lnTo>
                  <a:lnTo>
                    <a:pt x="1832" y="98"/>
                  </a:lnTo>
                  <a:lnTo>
                    <a:pt x="1833" y="94"/>
                  </a:lnTo>
                  <a:lnTo>
                    <a:pt x="1832" y="90"/>
                  </a:lnTo>
                  <a:lnTo>
                    <a:pt x="1829" y="84"/>
                  </a:lnTo>
                  <a:lnTo>
                    <a:pt x="1823" y="80"/>
                  </a:lnTo>
                  <a:lnTo>
                    <a:pt x="1814" y="77"/>
                  </a:lnTo>
                  <a:lnTo>
                    <a:pt x="1799" y="74"/>
                  </a:lnTo>
                  <a:lnTo>
                    <a:pt x="1691" y="73"/>
                  </a:lnTo>
                  <a:lnTo>
                    <a:pt x="1688" y="72"/>
                  </a:lnTo>
                  <a:lnTo>
                    <a:pt x="1682" y="71"/>
                  </a:lnTo>
                  <a:lnTo>
                    <a:pt x="1674" y="69"/>
                  </a:lnTo>
                  <a:lnTo>
                    <a:pt x="1668" y="66"/>
                  </a:lnTo>
                  <a:lnTo>
                    <a:pt x="1664" y="63"/>
                  </a:lnTo>
                  <a:lnTo>
                    <a:pt x="1658" y="57"/>
                  </a:lnTo>
                  <a:lnTo>
                    <a:pt x="1649" y="48"/>
                  </a:lnTo>
                  <a:lnTo>
                    <a:pt x="1638" y="39"/>
                  </a:lnTo>
                  <a:lnTo>
                    <a:pt x="1623" y="29"/>
                  </a:lnTo>
                  <a:lnTo>
                    <a:pt x="1604" y="20"/>
                  </a:lnTo>
                  <a:lnTo>
                    <a:pt x="1579" y="11"/>
                  </a:lnTo>
                  <a:lnTo>
                    <a:pt x="1551" y="5"/>
                  </a:lnTo>
                  <a:lnTo>
                    <a:pt x="1534" y="3"/>
                  </a:lnTo>
                  <a:lnTo>
                    <a:pt x="1519" y="1"/>
                  </a:lnTo>
                  <a:lnTo>
                    <a:pt x="1503" y="0"/>
                  </a:lnTo>
                  <a:lnTo>
                    <a:pt x="1489" y="0"/>
                  </a:lnTo>
                  <a:lnTo>
                    <a:pt x="1474" y="0"/>
                  </a:lnTo>
                  <a:lnTo>
                    <a:pt x="1459" y="0"/>
                  </a:lnTo>
                  <a:lnTo>
                    <a:pt x="1444" y="1"/>
                  </a:lnTo>
                  <a:lnTo>
                    <a:pt x="1430" y="2"/>
                  </a:lnTo>
                  <a:lnTo>
                    <a:pt x="1419" y="3"/>
                  </a:lnTo>
                  <a:lnTo>
                    <a:pt x="1411" y="5"/>
                  </a:lnTo>
                  <a:lnTo>
                    <a:pt x="1403" y="7"/>
                  </a:lnTo>
                  <a:lnTo>
                    <a:pt x="1397" y="9"/>
                  </a:lnTo>
                  <a:lnTo>
                    <a:pt x="1389" y="11"/>
                  </a:lnTo>
                  <a:lnTo>
                    <a:pt x="1384" y="14"/>
                  </a:lnTo>
                  <a:lnTo>
                    <a:pt x="1379" y="17"/>
                  </a:lnTo>
                  <a:lnTo>
                    <a:pt x="1375" y="19"/>
                  </a:lnTo>
                  <a:lnTo>
                    <a:pt x="1360" y="21"/>
                  </a:lnTo>
                  <a:lnTo>
                    <a:pt x="1343" y="23"/>
                  </a:lnTo>
                  <a:lnTo>
                    <a:pt x="1326" y="26"/>
                  </a:lnTo>
                  <a:lnTo>
                    <a:pt x="1309" y="29"/>
                  </a:lnTo>
                  <a:lnTo>
                    <a:pt x="1292" y="33"/>
                  </a:lnTo>
                  <a:lnTo>
                    <a:pt x="1275" y="37"/>
                  </a:lnTo>
                  <a:lnTo>
                    <a:pt x="1259" y="41"/>
                  </a:lnTo>
                  <a:lnTo>
                    <a:pt x="1244" y="46"/>
                  </a:lnTo>
                  <a:lnTo>
                    <a:pt x="1229" y="52"/>
                  </a:lnTo>
                  <a:lnTo>
                    <a:pt x="1216" y="57"/>
                  </a:lnTo>
                  <a:lnTo>
                    <a:pt x="1204" y="62"/>
                  </a:lnTo>
                  <a:lnTo>
                    <a:pt x="1193" y="67"/>
                  </a:lnTo>
                  <a:lnTo>
                    <a:pt x="1185" y="72"/>
                  </a:lnTo>
                  <a:lnTo>
                    <a:pt x="1179" y="78"/>
                  </a:lnTo>
                  <a:lnTo>
                    <a:pt x="1175" y="83"/>
                  </a:lnTo>
                  <a:lnTo>
                    <a:pt x="1173" y="89"/>
                  </a:lnTo>
                  <a:lnTo>
                    <a:pt x="1007" y="86"/>
                  </a:lnTo>
                  <a:lnTo>
                    <a:pt x="1005" y="85"/>
                  </a:lnTo>
                  <a:lnTo>
                    <a:pt x="1001" y="83"/>
                  </a:lnTo>
                  <a:lnTo>
                    <a:pt x="994" y="79"/>
                  </a:lnTo>
                  <a:lnTo>
                    <a:pt x="986" y="74"/>
                  </a:lnTo>
                  <a:lnTo>
                    <a:pt x="977" y="69"/>
                  </a:lnTo>
                  <a:lnTo>
                    <a:pt x="966" y="63"/>
                  </a:lnTo>
                  <a:lnTo>
                    <a:pt x="957" y="57"/>
                  </a:lnTo>
                  <a:lnTo>
                    <a:pt x="948" y="50"/>
                  </a:lnTo>
                  <a:lnTo>
                    <a:pt x="941" y="45"/>
                  </a:lnTo>
                  <a:lnTo>
                    <a:pt x="931" y="39"/>
                  </a:lnTo>
                  <a:lnTo>
                    <a:pt x="919" y="33"/>
                  </a:lnTo>
                  <a:lnTo>
                    <a:pt x="905" y="27"/>
                  </a:lnTo>
                  <a:lnTo>
                    <a:pt x="885" y="22"/>
                  </a:lnTo>
                  <a:lnTo>
                    <a:pt x="861" y="18"/>
                  </a:lnTo>
                  <a:lnTo>
                    <a:pt x="834" y="15"/>
                  </a:lnTo>
                  <a:lnTo>
                    <a:pt x="800" y="15"/>
                  </a:lnTo>
                  <a:lnTo>
                    <a:pt x="781" y="16"/>
                  </a:lnTo>
                  <a:lnTo>
                    <a:pt x="764" y="17"/>
                  </a:lnTo>
                  <a:lnTo>
                    <a:pt x="749" y="18"/>
                  </a:lnTo>
                  <a:lnTo>
                    <a:pt x="733" y="19"/>
                  </a:lnTo>
                  <a:lnTo>
                    <a:pt x="720" y="21"/>
                  </a:lnTo>
                  <a:lnTo>
                    <a:pt x="706" y="23"/>
                  </a:lnTo>
                  <a:lnTo>
                    <a:pt x="694" y="25"/>
                  </a:lnTo>
                  <a:lnTo>
                    <a:pt x="684" y="27"/>
                  </a:lnTo>
                  <a:lnTo>
                    <a:pt x="674" y="29"/>
                  </a:lnTo>
                  <a:lnTo>
                    <a:pt x="664" y="32"/>
                  </a:lnTo>
                  <a:lnTo>
                    <a:pt x="655" y="34"/>
                  </a:lnTo>
                  <a:lnTo>
                    <a:pt x="648" y="37"/>
                  </a:lnTo>
                  <a:lnTo>
                    <a:pt x="640" y="40"/>
                  </a:lnTo>
                  <a:lnTo>
                    <a:pt x="633" y="43"/>
                  </a:lnTo>
                  <a:lnTo>
                    <a:pt x="627" y="46"/>
                  </a:lnTo>
                  <a:lnTo>
                    <a:pt x="621" y="49"/>
                  </a:lnTo>
                  <a:lnTo>
                    <a:pt x="612" y="55"/>
                  </a:lnTo>
                  <a:lnTo>
                    <a:pt x="601" y="60"/>
                  </a:lnTo>
                  <a:lnTo>
                    <a:pt x="588" y="66"/>
                  </a:lnTo>
                  <a:lnTo>
                    <a:pt x="577" y="71"/>
                  </a:lnTo>
                  <a:lnTo>
                    <a:pt x="566" y="77"/>
                  </a:lnTo>
                  <a:lnTo>
                    <a:pt x="556" y="84"/>
                  </a:lnTo>
                  <a:lnTo>
                    <a:pt x="549" y="91"/>
                  </a:lnTo>
                  <a:lnTo>
                    <a:pt x="545" y="99"/>
                  </a:lnTo>
                  <a:lnTo>
                    <a:pt x="384" y="103"/>
                  </a:lnTo>
                  <a:lnTo>
                    <a:pt x="383" y="103"/>
                  </a:lnTo>
                  <a:lnTo>
                    <a:pt x="380" y="101"/>
                  </a:lnTo>
                  <a:lnTo>
                    <a:pt x="375" y="99"/>
                  </a:lnTo>
                  <a:lnTo>
                    <a:pt x="367" y="96"/>
                  </a:lnTo>
                  <a:lnTo>
                    <a:pt x="359" y="93"/>
                  </a:lnTo>
                  <a:lnTo>
                    <a:pt x="349" y="89"/>
                  </a:lnTo>
                  <a:lnTo>
                    <a:pt x="339" y="84"/>
                  </a:lnTo>
                  <a:lnTo>
                    <a:pt x="326" y="79"/>
                  </a:lnTo>
                  <a:lnTo>
                    <a:pt x="313" y="75"/>
                  </a:lnTo>
                  <a:lnTo>
                    <a:pt x="299" y="70"/>
                  </a:lnTo>
                  <a:lnTo>
                    <a:pt x="284" y="66"/>
                  </a:lnTo>
                  <a:lnTo>
                    <a:pt x="270" y="61"/>
                  </a:lnTo>
                  <a:lnTo>
                    <a:pt x="254" y="57"/>
                  </a:lnTo>
                  <a:lnTo>
                    <a:pt x="239" y="54"/>
                  </a:lnTo>
                  <a:lnTo>
                    <a:pt x="224" y="50"/>
                  </a:lnTo>
                  <a:lnTo>
                    <a:pt x="208" y="47"/>
                  </a:lnTo>
                  <a:lnTo>
                    <a:pt x="204" y="46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88" y="41"/>
                  </a:lnTo>
                  <a:lnTo>
                    <a:pt x="182" y="39"/>
                  </a:lnTo>
                  <a:lnTo>
                    <a:pt x="174" y="37"/>
                  </a:lnTo>
                  <a:lnTo>
                    <a:pt x="166" y="36"/>
                  </a:lnTo>
                  <a:lnTo>
                    <a:pt x="157" y="34"/>
                  </a:lnTo>
                  <a:lnTo>
                    <a:pt x="147" y="32"/>
                  </a:lnTo>
                  <a:lnTo>
                    <a:pt x="135" y="30"/>
                  </a:lnTo>
                  <a:lnTo>
                    <a:pt x="123" y="29"/>
                  </a:lnTo>
                  <a:lnTo>
                    <a:pt x="110" y="28"/>
                  </a:lnTo>
                  <a:lnTo>
                    <a:pt x="94" y="28"/>
                  </a:lnTo>
                  <a:lnTo>
                    <a:pt x="77" y="28"/>
                  </a:lnTo>
                  <a:lnTo>
                    <a:pt x="59" y="29"/>
                  </a:lnTo>
                  <a:lnTo>
                    <a:pt x="39" y="30"/>
                  </a:lnTo>
                  <a:lnTo>
                    <a:pt x="37" y="32"/>
                  </a:lnTo>
                  <a:lnTo>
                    <a:pt x="33" y="37"/>
                  </a:lnTo>
                  <a:lnTo>
                    <a:pt x="26" y="45"/>
                  </a:lnTo>
                  <a:lnTo>
                    <a:pt x="19" y="58"/>
                  </a:lnTo>
                  <a:lnTo>
                    <a:pt x="12" y="74"/>
                  </a:lnTo>
                  <a:lnTo>
                    <a:pt x="6" y="95"/>
                  </a:lnTo>
                  <a:lnTo>
                    <a:pt x="2" y="119"/>
                  </a:lnTo>
                  <a:lnTo>
                    <a:pt x="0" y="149"/>
                  </a:lnTo>
                  <a:lnTo>
                    <a:pt x="1" y="178"/>
                  </a:lnTo>
                  <a:lnTo>
                    <a:pt x="5" y="202"/>
                  </a:lnTo>
                  <a:lnTo>
                    <a:pt x="10" y="220"/>
                  </a:lnTo>
                  <a:lnTo>
                    <a:pt x="16" y="233"/>
                  </a:lnTo>
                  <a:lnTo>
                    <a:pt x="21" y="244"/>
                  </a:lnTo>
                  <a:lnTo>
                    <a:pt x="26" y="250"/>
                  </a:lnTo>
                  <a:lnTo>
                    <a:pt x="31" y="254"/>
                  </a:lnTo>
                  <a:lnTo>
                    <a:pt x="32" y="255"/>
                  </a:lnTo>
                  <a:close/>
                </a:path>
              </a:pathLst>
            </a:custGeom>
            <a:solidFill>
              <a:srgbClr val="C4E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2" name="Freeform 110"/>
            <p:cNvSpPr>
              <a:spLocks/>
            </p:cNvSpPr>
            <p:nvPr/>
          </p:nvSpPr>
          <p:spPr bwMode="auto">
            <a:xfrm>
              <a:off x="3040" y="2463"/>
              <a:ext cx="601" cy="76"/>
            </a:xfrm>
            <a:custGeom>
              <a:avLst/>
              <a:gdLst>
                <a:gd name="T0" fmla="*/ 17 w 1803"/>
                <a:gd name="T1" fmla="*/ 75 h 228"/>
                <a:gd name="T2" fmla="*/ 40 w 1803"/>
                <a:gd name="T3" fmla="*/ 74 h 228"/>
                <a:gd name="T4" fmla="*/ 63 w 1803"/>
                <a:gd name="T5" fmla="*/ 70 h 228"/>
                <a:gd name="T6" fmla="*/ 79 w 1803"/>
                <a:gd name="T7" fmla="*/ 65 h 228"/>
                <a:gd name="T8" fmla="*/ 91 w 1803"/>
                <a:gd name="T9" fmla="*/ 58 h 228"/>
                <a:gd name="T10" fmla="*/ 186 w 1803"/>
                <a:gd name="T11" fmla="*/ 63 h 228"/>
                <a:gd name="T12" fmla="*/ 216 w 1803"/>
                <a:gd name="T13" fmla="*/ 69 h 228"/>
                <a:gd name="T14" fmla="*/ 234 w 1803"/>
                <a:gd name="T15" fmla="*/ 73 h 228"/>
                <a:gd name="T16" fmla="*/ 259 w 1803"/>
                <a:gd name="T17" fmla="*/ 73 h 228"/>
                <a:gd name="T18" fmla="*/ 283 w 1803"/>
                <a:gd name="T19" fmla="*/ 70 h 228"/>
                <a:gd name="T20" fmla="*/ 303 w 1803"/>
                <a:gd name="T21" fmla="*/ 64 h 228"/>
                <a:gd name="T22" fmla="*/ 313 w 1803"/>
                <a:gd name="T23" fmla="*/ 57 h 228"/>
                <a:gd name="T24" fmla="*/ 320 w 1803"/>
                <a:gd name="T25" fmla="*/ 54 h 228"/>
                <a:gd name="T26" fmla="*/ 365 w 1803"/>
                <a:gd name="T27" fmla="*/ 54 h 228"/>
                <a:gd name="T28" fmla="*/ 396 w 1803"/>
                <a:gd name="T29" fmla="*/ 53 h 228"/>
                <a:gd name="T30" fmla="*/ 423 w 1803"/>
                <a:gd name="T31" fmla="*/ 55 h 228"/>
                <a:gd name="T32" fmla="*/ 463 w 1803"/>
                <a:gd name="T33" fmla="*/ 57 h 228"/>
                <a:gd name="T34" fmla="*/ 488 w 1803"/>
                <a:gd name="T35" fmla="*/ 53 h 228"/>
                <a:gd name="T36" fmla="*/ 492 w 1803"/>
                <a:gd name="T37" fmla="*/ 51 h 228"/>
                <a:gd name="T38" fmla="*/ 502 w 1803"/>
                <a:gd name="T39" fmla="*/ 51 h 228"/>
                <a:gd name="T40" fmla="*/ 528 w 1803"/>
                <a:gd name="T41" fmla="*/ 55 h 228"/>
                <a:gd name="T42" fmla="*/ 558 w 1803"/>
                <a:gd name="T43" fmla="*/ 53 h 228"/>
                <a:gd name="T44" fmla="*/ 581 w 1803"/>
                <a:gd name="T45" fmla="*/ 39 h 228"/>
                <a:gd name="T46" fmla="*/ 594 w 1803"/>
                <a:gd name="T47" fmla="*/ 35 h 228"/>
                <a:gd name="T48" fmla="*/ 601 w 1803"/>
                <a:gd name="T49" fmla="*/ 31 h 228"/>
                <a:gd name="T50" fmla="*/ 595 w 1803"/>
                <a:gd name="T51" fmla="*/ 23 h 228"/>
                <a:gd name="T52" fmla="*/ 550 w 1803"/>
                <a:gd name="T53" fmla="*/ 20 h 228"/>
                <a:gd name="T54" fmla="*/ 537 w 1803"/>
                <a:gd name="T55" fmla="*/ 11 h 228"/>
                <a:gd name="T56" fmla="*/ 503 w 1803"/>
                <a:gd name="T57" fmla="*/ 1 h 228"/>
                <a:gd name="T58" fmla="*/ 478 w 1803"/>
                <a:gd name="T59" fmla="*/ 1 h 228"/>
                <a:gd name="T60" fmla="*/ 460 w 1803"/>
                <a:gd name="T61" fmla="*/ 4 h 228"/>
                <a:gd name="T62" fmla="*/ 452 w 1803"/>
                <a:gd name="T63" fmla="*/ 8 h 228"/>
                <a:gd name="T64" fmla="*/ 427 w 1803"/>
                <a:gd name="T65" fmla="*/ 12 h 228"/>
                <a:gd name="T66" fmla="*/ 400 w 1803"/>
                <a:gd name="T67" fmla="*/ 18 h 228"/>
                <a:gd name="T68" fmla="*/ 385 w 1803"/>
                <a:gd name="T69" fmla="*/ 26 h 228"/>
                <a:gd name="T70" fmla="*/ 326 w 1803"/>
                <a:gd name="T71" fmla="*/ 24 h 228"/>
                <a:gd name="T72" fmla="*/ 310 w 1803"/>
                <a:gd name="T73" fmla="*/ 17 h 228"/>
                <a:gd name="T74" fmla="*/ 291 w 1803"/>
                <a:gd name="T75" fmla="*/ 7 h 228"/>
                <a:gd name="T76" fmla="*/ 251 w 1803"/>
                <a:gd name="T77" fmla="*/ 6 h 228"/>
                <a:gd name="T78" fmla="*/ 228 w 1803"/>
                <a:gd name="T79" fmla="*/ 8 h 228"/>
                <a:gd name="T80" fmla="*/ 213 w 1803"/>
                <a:gd name="T81" fmla="*/ 13 h 228"/>
                <a:gd name="T82" fmla="*/ 202 w 1803"/>
                <a:gd name="T83" fmla="*/ 18 h 228"/>
                <a:gd name="T84" fmla="*/ 183 w 1803"/>
                <a:gd name="T85" fmla="*/ 26 h 228"/>
                <a:gd name="T86" fmla="*/ 125 w 1803"/>
                <a:gd name="T87" fmla="*/ 31 h 228"/>
                <a:gd name="T88" fmla="*/ 110 w 1803"/>
                <a:gd name="T89" fmla="*/ 26 h 228"/>
                <a:gd name="T90" fmla="*/ 86 w 1803"/>
                <a:gd name="T91" fmla="*/ 20 h 228"/>
                <a:gd name="T92" fmla="*/ 66 w 1803"/>
                <a:gd name="T93" fmla="*/ 16 h 228"/>
                <a:gd name="T94" fmla="*/ 57 w 1803"/>
                <a:gd name="T95" fmla="*/ 13 h 228"/>
                <a:gd name="T96" fmla="*/ 41 w 1803"/>
                <a:gd name="T97" fmla="*/ 9 h 228"/>
                <a:gd name="T98" fmla="*/ 12 w 1803"/>
                <a:gd name="T99" fmla="*/ 10 h 228"/>
                <a:gd name="T100" fmla="*/ 4 w 1803"/>
                <a:gd name="T101" fmla="*/ 23 h 228"/>
                <a:gd name="T102" fmla="*/ 5 w 1803"/>
                <a:gd name="T103" fmla="*/ 70 h 2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03"/>
                <a:gd name="T157" fmla="*/ 0 h 228"/>
                <a:gd name="T158" fmla="*/ 1803 w 1803"/>
                <a:gd name="T159" fmla="*/ 228 h 22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03" h="228">
                  <a:moveTo>
                    <a:pt x="30" y="228"/>
                  </a:moveTo>
                  <a:lnTo>
                    <a:pt x="32" y="228"/>
                  </a:lnTo>
                  <a:lnTo>
                    <a:pt x="36" y="228"/>
                  </a:lnTo>
                  <a:lnTo>
                    <a:pt x="43" y="226"/>
                  </a:lnTo>
                  <a:lnTo>
                    <a:pt x="52" y="226"/>
                  </a:lnTo>
                  <a:lnTo>
                    <a:pt x="64" y="225"/>
                  </a:lnTo>
                  <a:lnTo>
                    <a:pt x="76" y="224"/>
                  </a:lnTo>
                  <a:lnTo>
                    <a:pt x="89" y="223"/>
                  </a:lnTo>
                  <a:lnTo>
                    <a:pt x="105" y="222"/>
                  </a:lnTo>
                  <a:lnTo>
                    <a:pt x="119" y="221"/>
                  </a:lnTo>
                  <a:lnTo>
                    <a:pt x="134" y="219"/>
                  </a:lnTo>
                  <a:lnTo>
                    <a:pt x="150" y="217"/>
                  </a:lnTo>
                  <a:lnTo>
                    <a:pt x="164" y="215"/>
                  </a:lnTo>
                  <a:lnTo>
                    <a:pt x="178" y="212"/>
                  </a:lnTo>
                  <a:lnTo>
                    <a:pt x="190" y="209"/>
                  </a:lnTo>
                  <a:lnTo>
                    <a:pt x="200" y="206"/>
                  </a:lnTo>
                  <a:lnTo>
                    <a:pt x="209" y="203"/>
                  </a:lnTo>
                  <a:lnTo>
                    <a:pt x="217" y="200"/>
                  </a:lnTo>
                  <a:lnTo>
                    <a:pt x="226" y="197"/>
                  </a:lnTo>
                  <a:lnTo>
                    <a:pt x="236" y="194"/>
                  </a:lnTo>
                  <a:lnTo>
                    <a:pt x="246" y="191"/>
                  </a:lnTo>
                  <a:lnTo>
                    <a:pt x="256" y="187"/>
                  </a:lnTo>
                  <a:lnTo>
                    <a:pt x="264" y="184"/>
                  </a:lnTo>
                  <a:lnTo>
                    <a:pt x="270" y="180"/>
                  </a:lnTo>
                  <a:lnTo>
                    <a:pt x="272" y="175"/>
                  </a:lnTo>
                  <a:lnTo>
                    <a:pt x="506" y="171"/>
                  </a:lnTo>
                  <a:lnTo>
                    <a:pt x="510" y="172"/>
                  </a:lnTo>
                  <a:lnTo>
                    <a:pt x="522" y="176"/>
                  </a:lnTo>
                  <a:lnTo>
                    <a:pt x="538" y="182"/>
                  </a:lnTo>
                  <a:lnTo>
                    <a:pt x="559" y="188"/>
                  </a:lnTo>
                  <a:lnTo>
                    <a:pt x="581" y="195"/>
                  </a:lnTo>
                  <a:lnTo>
                    <a:pt x="604" y="201"/>
                  </a:lnTo>
                  <a:lnTo>
                    <a:pt x="624" y="205"/>
                  </a:lnTo>
                  <a:lnTo>
                    <a:pt x="642" y="207"/>
                  </a:lnTo>
                  <a:lnTo>
                    <a:pt x="647" y="208"/>
                  </a:lnTo>
                  <a:lnTo>
                    <a:pt x="654" y="209"/>
                  </a:lnTo>
                  <a:lnTo>
                    <a:pt x="663" y="211"/>
                  </a:lnTo>
                  <a:lnTo>
                    <a:pt x="675" y="214"/>
                  </a:lnTo>
                  <a:lnTo>
                    <a:pt x="687" y="217"/>
                  </a:lnTo>
                  <a:lnTo>
                    <a:pt x="702" y="219"/>
                  </a:lnTo>
                  <a:lnTo>
                    <a:pt x="719" y="220"/>
                  </a:lnTo>
                  <a:lnTo>
                    <a:pt x="737" y="221"/>
                  </a:lnTo>
                  <a:lnTo>
                    <a:pt x="751" y="221"/>
                  </a:lnTo>
                  <a:lnTo>
                    <a:pt x="764" y="220"/>
                  </a:lnTo>
                  <a:lnTo>
                    <a:pt x="777" y="219"/>
                  </a:lnTo>
                  <a:lnTo>
                    <a:pt x="792" y="218"/>
                  </a:lnTo>
                  <a:lnTo>
                    <a:pt x="806" y="217"/>
                  </a:lnTo>
                  <a:lnTo>
                    <a:pt x="821" y="215"/>
                  </a:lnTo>
                  <a:lnTo>
                    <a:pt x="835" y="213"/>
                  </a:lnTo>
                  <a:lnTo>
                    <a:pt x="848" y="211"/>
                  </a:lnTo>
                  <a:lnTo>
                    <a:pt x="862" y="208"/>
                  </a:lnTo>
                  <a:lnTo>
                    <a:pt x="875" y="205"/>
                  </a:lnTo>
                  <a:lnTo>
                    <a:pt x="886" y="201"/>
                  </a:lnTo>
                  <a:lnTo>
                    <a:pt x="898" y="196"/>
                  </a:lnTo>
                  <a:lnTo>
                    <a:pt x="908" y="191"/>
                  </a:lnTo>
                  <a:lnTo>
                    <a:pt x="916" y="185"/>
                  </a:lnTo>
                  <a:lnTo>
                    <a:pt x="923" y="179"/>
                  </a:lnTo>
                  <a:lnTo>
                    <a:pt x="929" y="172"/>
                  </a:lnTo>
                  <a:lnTo>
                    <a:pt x="934" y="171"/>
                  </a:lnTo>
                  <a:lnTo>
                    <a:pt x="939" y="170"/>
                  </a:lnTo>
                  <a:lnTo>
                    <a:pt x="944" y="169"/>
                  </a:lnTo>
                  <a:lnTo>
                    <a:pt x="949" y="167"/>
                  </a:lnTo>
                  <a:lnTo>
                    <a:pt x="954" y="165"/>
                  </a:lnTo>
                  <a:lnTo>
                    <a:pt x="958" y="164"/>
                  </a:lnTo>
                  <a:lnTo>
                    <a:pt x="961" y="162"/>
                  </a:lnTo>
                  <a:lnTo>
                    <a:pt x="962" y="160"/>
                  </a:lnTo>
                  <a:lnTo>
                    <a:pt x="1066" y="163"/>
                  </a:lnTo>
                  <a:lnTo>
                    <a:pt x="1070" y="163"/>
                  </a:lnTo>
                  <a:lnTo>
                    <a:pt x="1079" y="162"/>
                  </a:lnTo>
                  <a:lnTo>
                    <a:pt x="1095" y="161"/>
                  </a:lnTo>
                  <a:lnTo>
                    <a:pt x="1113" y="160"/>
                  </a:lnTo>
                  <a:lnTo>
                    <a:pt x="1133" y="159"/>
                  </a:lnTo>
                  <a:lnTo>
                    <a:pt x="1152" y="159"/>
                  </a:lnTo>
                  <a:lnTo>
                    <a:pt x="1172" y="159"/>
                  </a:lnTo>
                  <a:lnTo>
                    <a:pt x="1187" y="159"/>
                  </a:lnTo>
                  <a:lnTo>
                    <a:pt x="1197" y="160"/>
                  </a:lnTo>
                  <a:lnTo>
                    <a:pt x="1210" y="161"/>
                  </a:lnTo>
                  <a:lnTo>
                    <a:pt x="1226" y="162"/>
                  </a:lnTo>
                  <a:lnTo>
                    <a:pt x="1246" y="164"/>
                  </a:lnTo>
                  <a:lnTo>
                    <a:pt x="1268" y="166"/>
                  </a:lnTo>
                  <a:lnTo>
                    <a:pt x="1292" y="167"/>
                  </a:lnTo>
                  <a:lnTo>
                    <a:pt x="1316" y="169"/>
                  </a:lnTo>
                  <a:lnTo>
                    <a:pt x="1340" y="170"/>
                  </a:lnTo>
                  <a:lnTo>
                    <a:pt x="1365" y="171"/>
                  </a:lnTo>
                  <a:lnTo>
                    <a:pt x="1388" y="172"/>
                  </a:lnTo>
                  <a:lnTo>
                    <a:pt x="1409" y="171"/>
                  </a:lnTo>
                  <a:lnTo>
                    <a:pt x="1428" y="170"/>
                  </a:lnTo>
                  <a:lnTo>
                    <a:pt x="1443" y="168"/>
                  </a:lnTo>
                  <a:lnTo>
                    <a:pt x="1455" y="165"/>
                  </a:lnTo>
                  <a:lnTo>
                    <a:pt x="1463" y="160"/>
                  </a:lnTo>
                  <a:lnTo>
                    <a:pt x="1465" y="154"/>
                  </a:lnTo>
                  <a:lnTo>
                    <a:pt x="1466" y="154"/>
                  </a:lnTo>
                  <a:lnTo>
                    <a:pt x="1469" y="154"/>
                  </a:lnTo>
                  <a:lnTo>
                    <a:pt x="1472" y="154"/>
                  </a:lnTo>
                  <a:lnTo>
                    <a:pt x="1477" y="153"/>
                  </a:lnTo>
                  <a:lnTo>
                    <a:pt x="1482" y="153"/>
                  </a:lnTo>
                  <a:lnTo>
                    <a:pt x="1487" y="153"/>
                  </a:lnTo>
                  <a:lnTo>
                    <a:pt x="1491" y="153"/>
                  </a:lnTo>
                  <a:lnTo>
                    <a:pt x="1495" y="153"/>
                  </a:lnTo>
                  <a:lnTo>
                    <a:pt x="1506" y="154"/>
                  </a:lnTo>
                  <a:lnTo>
                    <a:pt x="1519" y="155"/>
                  </a:lnTo>
                  <a:lnTo>
                    <a:pt x="1533" y="158"/>
                  </a:lnTo>
                  <a:lnTo>
                    <a:pt x="1551" y="160"/>
                  </a:lnTo>
                  <a:lnTo>
                    <a:pt x="1567" y="163"/>
                  </a:lnTo>
                  <a:lnTo>
                    <a:pt x="1585" y="165"/>
                  </a:lnTo>
                  <a:lnTo>
                    <a:pt x="1601" y="167"/>
                  </a:lnTo>
                  <a:lnTo>
                    <a:pt x="1616" y="167"/>
                  </a:lnTo>
                  <a:lnTo>
                    <a:pt x="1631" y="166"/>
                  </a:lnTo>
                  <a:lnTo>
                    <a:pt x="1651" y="164"/>
                  </a:lnTo>
                  <a:lnTo>
                    <a:pt x="1673" y="160"/>
                  </a:lnTo>
                  <a:lnTo>
                    <a:pt x="1695" y="154"/>
                  </a:lnTo>
                  <a:lnTo>
                    <a:pt x="1715" y="146"/>
                  </a:lnTo>
                  <a:lnTo>
                    <a:pt x="1731" y="138"/>
                  </a:lnTo>
                  <a:lnTo>
                    <a:pt x="1741" y="128"/>
                  </a:lnTo>
                  <a:lnTo>
                    <a:pt x="1743" y="117"/>
                  </a:lnTo>
                  <a:lnTo>
                    <a:pt x="1745" y="113"/>
                  </a:lnTo>
                  <a:lnTo>
                    <a:pt x="1751" y="111"/>
                  </a:lnTo>
                  <a:lnTo>
                    <a:pt x="1759" y="109"/>
                  </a:lnTo>
                  <a:lnTo>
                    <a:pt x="1771" y="106"/>
                  </a:lnTo>
                  <a:lnTo>
                    <a:pt x="1781" y="104"/>
                  </a:lnTo>
                  <a:lnTo>
                    <a:pt x="1790" y="102"/>
                  </a:lnTo>
                  <a:lnTo>
                    <a:pt x="1796" y="100"/>
                  </a:lnTo>
                  <a:lnTo>
                    <a:pt x="1798" y="98"/>
                  </a:lnTo>
                  <a:lnTo>
                    <a:pt x="1799" y="96"/>
                  </a:lnTo>
                  <a:lnTo>
                    <a:pt x="1802" y="93"/>
                  </a:lnTo>
                  <a:lnTo>
                    <a:pt x="1803" y="89"/>
                  </a:lnTo>
                  <a:lnTo>
                    <a:pt x="1803" y="84"/>
                  </a:lnTo>
                  <a:lnTo>
                    <a:pt x="1801" y="79"/>
                  </a:lnTo>
                  <a:lnTo>
                    <a:pt x="1794" y="73"/>
                  </a:lnTo>
                  <a:lnTo>
                    <a:pt x="1784" y="69"/>
                  </a:lnTo>
                  <a:lnTo>
                    <a:pt x="1769" y="66"/>
                  </a:lnTo>
                  <a:lnTo>
                    <a:pt x="1665" y="66"/>
                  </a:lnTo>
                  <a:lnTo>
                    <a:pt x="1663" y="65"/>
                  </a:lnTo>
                  <a:lnTo>
                    <a:pt x="1657" y="63"/>
                  </a:lnTo>
                  <a:lnTo>
                    <a:pt x="1650" y="61"/>
                  </a:lnTo>
                  <a:lnTo>
                    <a:pt x="1642" y="58"/>
                  </a:lnTo>
                  <a:lnTo>
                    <a:pt x="1638" y="54"/>
                  </a:lnTo>
                  <a:lnTo>
                    <a:pt x="1632" y="49"/>
                  </a:lnTo>
                  <a:lnTo>
                    <a:pt x="1623" y="42"/>
                  </a:lnTo>
                  <a:lnTo>
                    <a:pt x="1610" y="33"/>
                  </a:lnTo>
                  <a:lnTo>
                    <a:pt x="1595" y="25"/>
                  </a:lnTo>
                  <a:lnTo>
                    <a:pt x="1577" y="17"/>
                  </a:lnTo>
                  <a:lnTo>
                    <a:pt x="1553" y="11"/>
                  </a:lnTo>
                  <a:lnTo>
                    <a:pt x="1525" y="6"/>
                  </a:lnTo>
                  <a:lnTo>
                    <a:pt x="1509" y="4"/>
                  </a:lnTo>
                  <a:lnTo>
                    <a:pt x="1492" y="3"/>
                  </a:lnTo>
                  <a:lnTo>
                    <a:pt x="1477" y="2"/>
                  </a:lnTo>
                  <a:lnTo>
                    <a:pt x="1463" y="0"/>
                  </a:lnTo>
                  <a:lnTo>
                    <a:pt x="1447" y="2"/>
                  </a:lnTo>
                  <a:lnTo>
                    <a:pt x="1434" y="2"/>
                  </a:lnTo>
                  <a:lnTo>
                    <a:pt x="1419" y="3"/>
                  </a:lnTo>
                  <a:lnTo>
                    <a:pt x="1406" y="5"/>
                  </a:lnTo>
                  <a:lnTo>
                    <a:pt x="1396" y="7"/>
                  </a:lnTo>
                  <a:lnTo>
                    <a:pt x="1388" y="9"/>
                  </a:lnTo>
                  <a:lnTo>
                    <a:pt x="1380" y="11"/>
                  </a:lnTo>
                  <a:lnTo>
                    <a:pt x="1373" y="13"/>
                  </a:lnTo>
                  <a:lnTo>
                    <a:pt x="1368" y="16"/>
                  </a:lnTo>
                  <a:lnTo>
                    <a:pt x="1363" y="18"/>
                  </a:lnTo>
                  <a:lnTo>
                    <a:pt x="1359" y="21"/>
                  </a:lnTo>
                  <a:lnTo>
                    <a:pt x="1355" y="23"/>
                  </a:lnTo>
                  <a:lnTo>
                    <a:pt x="1341" y="25"/>
                  </a:lnTo>
                  <a:lnTo>
                    <a:pt x="1327" y="27"/>
                  </a:lnTo>
                  <a:lnTo>
                    <a:pt x="1312" y="29"/>
                  </a:lnTo>
                  <a:lnTo>
                    <a:pt x="1296" y="32"/>
                  </a:lnTo>
                  <a:lnTo>
                    <a:pt x="1280" y="35"/>
                  </a:lnTo>
                  <a:lnTo>
                    <a:pt x="1262" y="38"/>
                  </a:lnTo>
                  <a:lnTo>
                    <a:pt x="1246" y="43"/>
                  </a:lnTo>
                  <a:lnTo>
                    <a:pt x="1230" y="46"/>
                  </a:lnTo>
                  <a:lnTo>
                    <a:pt x="1215" y="50"/>
                  </a:lnTo>
                  <a:lnTo>
                    <a:pt x="1201" y="54"/>
                  </a:lnTo>
                  <a:lnTo>
                    <a:pt x="1187" y="59"/>
                  </a:lnTo>
                  <a:lnTo>
                    <a:pt x="1176" y="63"/>
                  </a:lnTo>
                  <a:lnTo>
                    <a:pt x="1167" y="67"/>
                  </a:lnTo>
                  <a:lnTo>
                    <a:pt x="1160" y="72"/>
                  </a:lnTo>
                  <a:lnTo>
                    <a:pt x="1155" y="77"/>
                  </a:lnTo>
                  <a:lnTo>
                    <a:pt x="1153" y="81"/>
                  </a:lnTo>
                  <a:lnTo>
                    <a:pt x="991" y="79"/>
                  </a:lnTo>
                  <a:lnTo>
                    <a:pt x="989" y="78"/>
                  </a:lnTo>
                  <a:lnTo>
                    <a:pt x="984" y="75"/>
                  </a:lnTo>
                  <a:lnTo>
                    <a:pt x="977" y="73"/>
                  </a:lnTo>
                  <a:lnTo>
                    <a:pt x="968" y="69"/>
                  </a:lnTo>
                  <a:lnTo>
                    <a:pt x="957" y="65"/>
                  </a:lnTo>
                  <a:lnTo>
                    <a:pt x="947" y="60"/>
                  </a:lnTo>
                  <a:lnTo>
                    <a:pt x="938" y="56"/>
                  </a:lnTo>
                  <a:lnTo>
                    <a:pt x="929" y="51"/>
                  </a:lnTo>
                  <a:lnTo>
                    <a:pt x="923" y="47"/>
                  </a:lnTo>
                  <a:lnTo>
                    <a:pt x="916" y="41"/>
                  </a:lnTo>
                  <a:lnTo>
                    <a:pt x="905" y="34"/>
                  </a:lnTo>
                  <a:lnTo>
                    <a:pt x="891" y="28"/>
                  </a:lnTo>
                  <a:lnTo>
                    <a:pt x="873" y="22"/>
                  </a:lnTo>
                  <a:lnTo>
                    <a:pt x="850" y="18"/>
                  </a:lnTo>
                  <a:lnTo>
                    <a:pt x="822" y="15"/>
                  </a:lnTo>
                  <a:lnTo>
                    <a:pt x="788" y="15"/>
                  </a:lnTo>
                  <a:lnTo>
                    <a:pt x="769" y="16"/>
                  </a:lnTo>
                  <a:lnTo>
                    <a:pt x="752" y="17"/>
                  </a:lnTo>
                  <a:lnTo>
                    <a:pt x="735" y="18"/>
                  </a:lnTo>
                  <a:lnTo>
                    <a:pt x="721" y="19"/>
                  </a:lnTo>
                  <a:lnTo>
                    <a:pt x="707" y="21"/>
                  </a:lnTo>
                  <a:lnTo>
                    <a:pt x="694" y="23"/>
                  </a:lnTo>
                  <a:lnTo>
                    <a:pt x="683" y="25"/>
                  </a:lnTo>
                  <a:lnTo>
                    <a:pt x="672" y="27"/>
                  </a:lnTo>
                  <a:lnTo>
                    <a:pt x="662" y="30"/>
                  </a:lnTo>
                  <a:lnTo>
                    <a:pt x="653" y="32"/>
                  </a:lnTo>
                  <a:lnTo>
                    <a:pt x="645" y="35"/>
                  </a:lnTo>
                  <a:lnTo>
                    <a:pt x="638" y="38"/>
                  </a:lnTo>
                  <a:lnTo>
                    <a:pt x="632" y="42"/>
                  </a:lnTo>
                  <a:lnTo>
                    <a:pt x="625" y="45"/>
                  </a:lnTo>
                  <a:lnTo>
                    <a:pt x="619" y="48"/>
                  </a:lnTo>
                  <a:lnTo>
                    <a:pt x="614" y="51"/>
                  </a:lnTo>
                  <a:lnTo>
                    <a:pt x="606" y="55"/>
                  </a:lnTo>
                  <a:lnTo>
                    <a:pt x="596" y="59"/>
                  </a:lnTo>
                  <a:lnTo>
                    <a:pt x="583" y="63"/>
                  </a:lnTo>
                  <a:lnTo>
                    <a:pt x="571" y="68"/>
                  </a:lnTo>
                  <a:lnTo>
                    <a:pt x="560" y="73"/>
                  </a:lnTo>
                  <a:lnTo>
                    <a:pt x="550" y="79"/>
                  </a:lnTo>
                  <a:lnTo>
                    <a:pt x="543" y="85"/>
                  </a:lnTo>
                  <a:lnTo>
                    <a:pt x="539" y="91"/>
                  </a:lnTo>
                  <a:lnTo>
                    <a:pt x="380" y="94"/>
                  </a:lnTo>
                  <a:lnTo>
                    <a:pt x="379" y="94"/>
                  </a:lnTo>
                  <a:lnTo>
                    <a:pt x="375" y="93"/>
                  </a:lnTo>
                  <a:lnTo>
                    <a:pt x="369" y="91"/>
                  </a:lnTo>
                  <a:lnTo>
                    <a:pt x="361" y="89"/>
                  </a:lnTo>
                  <a:lnTo>
                    <a:pt x="351" y="86"/>
                  </a:lnTo>
                  <a:lnTo>
                    <a:pt x="341" y="83"/>
                  </a:lnTo>
                  <a:lnTo>
                    <a:pt x="329" y="79"/>
                  </a:lnTo>
                  <a:lnTo>
                    <a:pt x="315" y="75"/>
                  </a:lnTo>
                  <a:lnTo>
                    <a:pt x="301" y="71"/>
                  </a:lnTo>
                  <a:lnTo>
                    <a:pt x="287" y="67"/>
                  </a:lnTo>
                  <a:lnTo>
                    <a:pt x="272" y="64"/>
                  </a:lnTo>
                  <a:lnTo>
                    <a:pt x="257" y="60"/>
                  </a:lnTo>
                  <a:lnTo>
                    <a:pt x="242" y="57"/>
                  </a:lnTo>
                  <a:lnTo>
                    <a:pt x="228" y="54"/>
                  </a:lnTo>
                  <a:lnTo>
                    <a:pt x="215" y="51"/>
                  </a:lnTo>
                  <a:lnTo>
                    <a:pt x="202" y="49"/>
                  </a:lnTo>
                  <a:lnTo>
                    <a:pt x="198" y="48"/>
                  </a:lnTo>
                  <a:lnTo>
                    <a:pt x="195" y="47"/>
                  </a:lnTo>
                  <a:lnTo>
                    <a:pt x="190" y="45"/>
                  </a:lnTo>
                  <a:lnTo>
                    <a:pt x="185" y="43"/>
                  </a:lnTo>
                  <a:lnTo>
                    <a:pt x="180" y="41"/>
                  </a:lnTo>
                  <a:lnTo>
                    <a:pt x="172" y="38"/>
                  </a:lnTo>
                  <a:lnTo>
                    <a:pt x="165" y="36"/>
                  </a:lnTo>
                  <a:lnTo>
                    <a:pt x="156" y="34"/>
                  </a:lnTo>
                  <a:lnTo>
                    <a:pt x="147" y="32"/>
                  </a:lnTo>
                  <a:lnTo>
                    <a:pt x="136" y="30"/>
                  </a:lnTo>
                  <a:lnTo>
                    <a:pt x="123" y="28"/>
                  </a:lnTo>
                  <a:lnTo>
                    <a:pt x="109" y="27"/>
                  </a:lnTo>
                  <a:lnTo>
                    <a:pt x="93" y="27"/>
                  </a:lnTo>
                  <a:lnTo>
                    <a:pt x="76" y="27"/>
                  </a:lnTo>
                  <a:lnTo>
                    <a:pt x="57" y="28"/>
                  </a:lnTo>
                  <a:lnTo>
                    <a:pt x="36" y="29"/>
                  </a:lnTo>
                  <a:lnTo>
                    <a:pt x="34" y="30"/>
                  </a:lnTo>
                  <a:lnTo>
                    <a:pt x="31" y="35"/>
                  </a:lnTo>
                  <a:lnTo>
                    <a:pt x="25" y="43"/>
                  </a:lnTo>
                  <a:lnTo>
                    <a:pt x="18" y="54"/>
                  </a:lnTo>
                  <a:lnTo>
                    <a:pt x="11" y="68"/>
                  </a:lnTo>
                  <a:lnTo>
                    <a:pt x="5" y="87"/>
                  </a:lnTo>
                  <a:lnTo>
                    <a:pt x="2" y="109"/>
                  </a:lnTo>
                  <a:lnTo>
                    <a:pt x="0" y="135"/>
                  </a:lnTo>
                  <a:lnTo>
                    <a:pt x="5" y="181"/>
                  </a:lnTo>
                  <a:lnTo>
                    <a:pt x="15" y="209"/>
                  </a:lnTo>
                  <a:lnTo>
                    <a:pt x="25" y="223"/>
                  </a:lnTo>
                  <a:lnTo>
                    <a:pt x="30" y="228"/>
                  </a:lnTo>
                  <a:close/>
                </a:path>
              </a:pathLst>
            </a:custGeom>
            <a:solidFill>
              <a:srgbClr val="B7E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3" name="Freeform 111"/>
            <p:cNvSpPr>
              <a:spLocks/>
            </p:cNvSpPr>
            <p:nvPr/>
          </p:nvSpPr>
          <p:spPr bwMode="auto">
            <a:xfrm>
              <a:off x="3043" y="2468"/>
              <a:ext cx="591" cy="66"/>
            </a:xfrm>
            <a:custGeom>
              <a:avLst/>
              <a:gdLst>
                <a:gd name="T0" fmla="*/ 14 w 1774"/>
                <a:gd name="T1" fmla="*/ 66 h 198"/>
                <a:gd name="T2" fmla="*/ 30 w 1774"/>
                <a:gd name="T3" fmla="*/ 66 h 198"/>
                <a:gd name="T4" fmla="*/ 50 w 1774"/>
                <a:gd name="T5" fmla="*/ 64 h 198"/>
                <a:gd name="T6" fmla="*/ 65 w 1774"/>
                <a:gd name="T7" fmla="*/ 60 h 198"/>
                <a:gd name="T8" fmla="*/ 76 w 1774"/>
                <a:gd name="T9" fmla="*/ 56 h 198"/>
                <a:gd name="T10" fmla="*/ 86 w 1774"/>
                <a:gd name="T11" fmla="*/ 52 h 198"/>
                <a:gd name="T12" fmla="*/ 170 w 1774"/>
                <a:gd name="T13" fmla="*/ 51 h 198"/>
                <a:gd name="T14" fmla="*/ 198 w 1774"/>
                <a:gd name="T15" fmla="*/ 57 h 198"/>
                <a:gd name="T16" fmla="*/ 213 w 1774"/>
                <a:gd name="T17" fmla="*/ 60 h 198"/>
                <a:gd name="T18" fmla="*/ 228 w 1774"/>
                <a:gd name="T19" fmla="*/ 64 h 198"/>
                <a:gd name="T20" fmla="*/ 248 w 1774"/>
                <a:gd name="T21" fmla="*/ 64 h 198"/>
                <a:gd name="T22" fmla="*/ 265 w 1774"/>
                <a:gd name="T23" fmla="*/ 63 h 198"/>
                <a:gd name="T24" fmla="*/ 283 w 1774"/>
                <a:gd name="T25" fmla="*/ 60 h 198"/>
                <a:gd name="T26" fmla="*/ 297 w 1774"/>
                <a:gd name="T27" fmla="*/ 55 h 198"/>
                <a:gd name="T28" fmla="*/ 304 w 1774"/>
                <a:gd name="T29" fmla="*/ 50 h 198"/>
                <a:gd name="T30" fmla="*/ 311 w 1774"/>
                <a:gd name="T31" fmla="*/ 48 h 198"/>
                <a:gd name="T32" fmla="*/ 339 w 1774"/>
                <a:gd name="T33" fmla="*/ 46 h 198"/>
                <a:gd name="T34" fmla="*/ 356 w 1774"/>
                <a:gd name="T35" fmla="*/ 45 h 198"/>
                <a:gd name="T36" fmla="*/ 373 w 1774"/>
                <a:gd name="T37" fmla="*/ 44 h 198"/>
                <a:gd name="T38" fmla="*/ 396 w 1774"/>
                <a:gd name="T39" fmla="*/ 44 h 198"/>
                <a:gd name="T40" fmla="*/ 429 w 1774"/>
                <a:gd name="T41" fmla="*/ 44 h 198"/>
                <a:gd name="T42" fmla="*/ 458 w 1774"/>
                <a:gd name="T43" fmla="*/ 44 h 198"/>
                <a:gd name="T44" fmla="*/ 471 w 1774"/>
                <a:gd name="T45" fmla="*/ 44 h 198"/>
                <a:gd name="T46" fmla="*/ 477 w 1774"/>
                <a:gd name="T47" fmla="*/ 44 h 198"/>
                <a:gd name="T48" fmla="*/ 483 w 1774"/>
                <a:gd name="T49" fmla="*/ 44 h 198"/>
                <a:gd name="T50" fmla="*/ 501 w 1774"/>
                <a:gd name="T51" fmla="*/ 48 h 198"/>
                <a:gd name="T52" fmla="*/ 523 w 1774"/>
                <a:gd name="T53" fmla="*/ 49 h 198"/>
                <a:gd name="T54" fmla="*/ 554 w 1774"/>
                <a:gd name="T55" fmla="*/ 44 h 198"/>
                <a:gd name="T56" fmla="*/ 566 w 1774"/>
                <a:gd name="T57" fmla="*/ 34 h 198"/>
                <a:gd name="T58" fmla="*/ 581 w 1774"/>
                <a:gd name="T59" fmla="*/ 32 h 198"/>
                <a:gd name="T60" fmla="*/ 589 w 1774"/>
                <a:gd name="T61" fmla="*/ 29 h 198"/>
                <a:gd name="T62" fmla="*/ 590 w 1774"/>
                <a:gd name="T63" fmla="*/ 23 h 198"/>
                <a:gd name="T64" fmla="*/ 546 w 1774"/>
                <a:gd name="T65" fmla="*/ 19 h 198"/>
                <a:gd name="T66" fmla="*/ 539 w 1774"/>
                <a:gd name="T67" fmla="*/ 15 h 198"/>
                <a:gd name="T68" fmla="*/ 528 w 1774"/>
                <a:gd name="T69" fmla="*/ 8 h 198"/>
                <a:gd name="T70" fmla="*/ 500 w 1774"/>
                <a:gd name="T71" fmla="*/ 1 h 198"/>
                <a:gd name="T72" fmla="*/ 479 w 1774"/>
                <a:gd name="T73" fmla="*/ 0 h 198"/>
                <a:gd name="T74" fmla="*/ 461 w 1774"/>
                <a:gd name="T75" fmla="*/ 2 h 198"/>
                <a:gd name="T76" fmla="*/ 451 w 1774"/>
                <a:gd name="T77" fmla="*/ 5 h 198"/>
                <a:gd name="T78" fmla="*/ 445 w 1774"/>
                <a:gd name="T79" fmla="*/ 9 h 198"/>
                <a:gd name="T80" fmla="*/ 428 w 1774"/>
                <a:gd name="T81" fmla="*/ 11 h 198"/>
                <a:gd name="T82" fmla="*/ 405 w 1774"/>
                <a:gd name="T83" fmla="*/ 14 h 198"/>
                <a:gd name="T84" fmla="*/ 386 w 1774"/>
                <a:gd name="T85" fmla="*/ 18 h 198"/>
                <a:gd name="T86" fmla="*/ 378 w 1774"/>
                <a:gd name="T87" fmla="*/ 23 h 198"/>
                <a:gd name="T88" fmla="*/ 319 w 1774"/>
                <a:gd name="T89" fmla="*/ 22 h 198"/>
                <a:gd name="T90" fmla="*/ 306 w 1774"/>
                <a:gd name="T91" fmla="*/ 17 h 198"/>
                <a:gd name="T92" fmla="*/ 297 w 1774"/>
                <a:gd name="T93" fmla="*/ 11 h 198"/>
                <a:gd name="T94" fmla="*/ 270 w 1774"/>
                <a:gd name="T95" fmla="*/ 4 h 198"/>
                <a:gd name="T96" fmla="*/ 241 w 1774"/>
                <a:gd name="T97" fmla="*/ 5 h 198"/>
                <a:gd name="T98" fmla="*/ 223 w 1774"/>
                <a:gd name="T99" fmla="*/ 7 h 198"/>
                <a:gd name="T100" fmla="*/ 211 w 1774"/>
                <a:gd name="T101" fmla="*/ 11 h 198"/>
                <a:gd name="T102" fmla="*/ 204 w 1774"/>
                <a:gd name="T103" fmla="*/ 15 h 198"/>
                <a:gd name="T104" fmla="*/ 193 w 1774"/>
                <a:gd name="T105" fmla="*/ 19 h 198"/>
                <a:gd name="T106" fmla="*/ 179 w 1774"/>
                <a:gd name="T107" fmla="*/ 25 h 198"/>
                <a:gd name="T108" fmla="*/ 124 w 1774"/>
                <a:gd name="T109" fmla="*/ 27 h 198"/>
                <a:gd name="T110" fmla="*/ 111 w 1774"/>
                <a:gd name="T111" fmla="*/ 24 h 198"/>
                <a:gd name="T112" fmla="*/ 92 w 1774"/>
                <a:gd name="T113" fmla="*/ 21 h 198"/>
                <a:gd name="T114" fmla="*/ 73 w 1774"/>
                <a:gd name="T115" fmla="*/ 17 h 198"/>
                <a:gd name="T116" fmla="*/ 61 w 1774"/>
                <a:gd name="T117" fmla="*/ 14 h 198"/>
                <a:gd name="T118" fmla="*/ 37 w 1774"/>
                <a:gd name="T119" fmla="*/ 8 h 198"/>
                <a:gd name="T120" fmla="*/ 10 w 1774"/>
                <a:gd name="T121" fmla="*/ 10 h 198"/>
                <a:gd name="T122" fmla="*/ 2 w 1774"/>
                <a:gd name="T123" fmla="*/ 25 h 198"/>
                <a:gd name="T124" fmla="*/ 5 w 1774"/>
                <a:gd name="T125" fmla="*/ 61 h 1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4"/>
                <a:gd name="T190" fmla="*/ 0 h 198"/>
                <a:gd name="T191" fmla="*/ 1774 w 1774"/>
                <a:gd name="T192" fmla="*/ 198 h 1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4" h="198">
                  <a:moveTo>
                    <a:pt x="28" y="198"/>
                  </a:moveTo>
                  <a:lnTo>
                    <a:pt x="30" y="198"/>
                  </a:lnTo>
                  <a:lnTo>
                    <a:pt x="34" y="198"/>
                  </a:lnTo>
                  <a:lnTo>
                    <a:pt x="41" y="198"/>
                  </a:lnTo>
                  <a:lnTo>
                    <a:pt x="51" y="198"/>
                  </a:lnTo>
                  <a:lnTo>
                    <a:pt x="63" y="198"/>
                  </a:lnTo>
                  <a:lnTo>
                    <a:pt x="76" y="197"/>
                  </a:lnTo>
                  <a:lnTo>
                    <a:pt x="89" y="197"/>
                  </a:lnTo>
                  <a:lnTo>
                    <a:pt x="105" y="196"/>
                  </a:lnTo>
                  <a:lnTo>
                    <a:pt x="120" y="195"/>
                  </a:lnTo>
                  <a:lnTo>
                    <a:pt x="135" y="193"/>
                  </a:lnTo>
                  <a:lnTo>
                    <a:pt x="150" y="191"/>
                  </a:lnTo>
                  <a:lnTo>
                    <a:pt x="163" y="189"/>
                  </a:lnTo>
                  <a:lnTo>
                    <a:pt x="176" y="186"/>
                  </a:lnTo>
                  <a:lnTo>
                    <a:pt x="187" y="182"/>
                  </a:lnTo>
                  <a:lnTo>
                    <a:pt x="196" y="179"/>
                  </a:lnTo>
                  <a:lnTo>
                    <a:pt x="202" y="174"/>
                  </a:lnTo>
                  <a:lnTo>
                    <a:pt x="209" y="171"/>
                  </a:lnTo>
                  <a:lnTo>
                    <a:pt x="217" y="169"/>
                  </a:lnTo>
                  <a:lnTo>
                    <a:pt x="227" y="167"/>
                  </a:lnTo>
                  <a:lnTo>
                    <a:pt x="236" y="165"/>
                  </a:lnTo>
                  <a:lnTo>
                    <a:pt x="246" y="162"/>
                  </a:lnTo>
                  <a:lnTo>
                    <a:pt x="254" y="159"/>
                  </a:lnTo>
                  <a:lnTo>
                    <a:pt x="259" y="156"/>
                  </a:lnTo>
                  <a:lnTo>
                    <a:pt x="261" y="152"/>
                  </a:lnTo>
                  <a:lnTo>
                    <a:pt x="494" y="149"/>
                  </a:lnTo>
                  <a:lnTo>
                    <a:pt x="498" y="150"/>
                  </a:lnTo>
                  <a:lnTo>
                    <a:pt x="511" y="153"/>
                  </a:lnTo>
                  <a:lnTo>
                    <a:pt x="529" y="157"/>
                  </a:lnTo>
                  <a:lnTo>
                    <a:pt x="551" y="162"/>
                  </a:lnTo>
                  <a:lnTo>
                    <a:pt x="573" y="166"/>
                  </a:lnTo>
                  <a:lnTo>
                    <a:pt x="595" y="171"/>
                  </a:lnTo>
                  <a:lnTo>
                    <a:pt x="614" y="175"/>
                  </a:lnTo>
                  <a:lnTo>
                    <a:pt x="629" y="176"/>
                  </a:lnTo>
                  <a:lnTo>
                    <a:pt x="634" y="177"/>
                  </a:lnTo>
                  <a:lnTo>
                    <a:pt x="640" y="179"/>
                  </a:lnTo>
                  <a:lnTo>
                    <a:pt x="648" y="182"/>
                  </a:lnTo>
                  <a:lnTo>
                    <a:pt x="659" y="186"/>
                  </a:lnTo>
                  <a:lnTo>
                    <a:pt x="670" y="189"/>
                  </a:lnTo>
                  <a:lnTo>
                    <a:pt x="684" y="191"/>
                  </a:lnTo>
                  <a:lnTo>
                    <a:pt x="701" y="193"/>
                  </a:lnTo>
                  <a:lnTo>
                    <a:pt x="719" y="193"/>
                  </a:lnTo>
                  <a:lnTo>
                    <a:pt x="730" y="193"/>
                  </a:lnTo>
                  <a:lnTo>
                    <a:pt x="743" y="192"/>
                  </a:lnTo>
                  <a:lnTo>
                    <a:pt x="756" y="192"/>
                  </a:lnTo>
                  <a:lnTo>
                    <a:pt x="769" y="191"/>
                  </a:lnTo>
                  <a:lnTo>
                    <a:pt x="783" y="190"/>
                  </a:lnTo>
                  <a:lnTo>
                    <a:pt x="796" y="189"/>
                  </a:lnTo>
                  <a:lnTo>
                    <a:pt x="810" y="187"/>
                  </a:lnTo>
                  <a:lnTo>
                    <a:pt x="823" y="185"/>
                  </a:lnTo>
                  <a:lnTo>
                    <a:pt x="836" y="183"/>
                  </a:lnTo>
                  <a:lnTo>
                    <a:pt x="849" y="180"/>
                  </a:lnTo>
                  <a:lnTo>
                    <a:pt x="861" y="177"/>
                  </a:lnTo>
                  <a:lnTo>
                    <a:pt x="871" y="172"/>
                  </a:lnTo>
                  <a:lnTo>
                    <a:pt x="881" y="168"/>
                  </a:lnTo>
                  <a:lnTo>
                    <a:pt x="891" y="164"/>
                  </a:lnTo>
                  <a:lnTo>
                    <a:pt x="899" y="159"/>
                  </a:lnTo>
                  <a:lnTo>
                    <a:pt x="905" y="153"/>
                  </a:lnTo>
                  <a:lnTo>
                    <a:pt x="909" y="152"/>
                  </a:lnTo>
                  <a:lnTo>
                    <a:pt x="914" y="151"/>
                  </a:lnTo>
                  <a:lnTo>
                    <a:pt x="919" y="149"/>
                  </a:lnTo>
                  <a:lnTo>
                    <a:pt x="925" y="148"/>
                  </a:lnTo>
                  <a:lnTo>
                    <a:pt x="929" y="146"/>
                  </a:lnTo>
                  <a:lnTo>
                    <a:pt x="933" y="144"/>
                  </a:lnTo>
                  <a:lnTo>
                    <a:pt x="935" y="142"/>
                  </a:lnTo>
                  <a:lnTo>
                    <a:pt x="936" y="140"/>
                  </a:lnTo>
                  <a:lnTo>
                    <a:pt x="1015" y="137"/>
                  </a:lnTo>
                  <a:lnTo>
                    <a:pt x="1018" y="137"/>
                  </a:lnTo>
                  <a:lnTo>
                    <a:pt x="1026" y="135"/>
                  </a:lnTo>
                  <a:lnTo>
                    <a:pt x="1039" y="135"/>
                  </a:lnTo>
                  <a:lnTo>
                    <a:pt x="1053" y="134"/>
                  </a:lnTo>
                  <a:lnTo>
                    <a:pt x="1068" y="134"/>
                  </a:lnTo>
                  <a:lnTo>
                    <a:pt x="1085" y="133"/>
                  </a:lnTo>
                  <a:lnTo>
                    <a:pt x="1099" y="133"/>
                  </a:lnTo>
                  <a:lnTo>
                    <a:pt x="1111" y="133"/>
                  </a:lnTo>
                  <a:lnTo>
                    <a:pt x="1119" y="133"/>
                  </a:lnTo>
                  <a:lnTo>
                    <a:pt x="1131" y="133"/>
                  </a:lnTo>
                  <a:lnTo>
                    <a:pt x="1147" y="133"/>
                  </a:lnTo>
                  <a:lnTo>
                    <a:pt x="1166" y="133"/>
                  </a:lnTo>
                  <a:lnTo>
                    <a:pt x="1188" y="133"/>
                  </a:lnTo>
                  <a:lnTo>
                    <a:pt x="1211" y="133"/>
                  </a:lnTo>
                  <a:lnTo>
                    <a:pt x="1236" y="132"/>
                  </a:lnTo>
                  <a:lnTo>
                    <a:pt x="1261" y="132"/>
                  </a:lnTo>
                  <a:lnTo>
                    <a:pt x="1287" y="132"/>
                  </a:lnTo>
                  <a:lnTo>
                    <a:pt x="1312" y="132"/>
                  </a:lnTo>
                  <a:lnTo>
                    <a:pt x="1335" y="131"/>
                  </a:lnTo>
                  <a:lnTo>
                    <a:pt x="1357" y="131"/>
                  </a:lnTo>
                  <a:lnTo>
                    <a:pt x="1376" y="131"/>
                  </a:lnTo>
                  <a:lnTo>
                    <a:pt x="1392" y="131"/>
                  </a:lnTo>
                  <a:lnTo>
                    <a:pt x="1404" y="132"/>
                  </a:lnTo>
                  <a:lnTo>
                    <a:pt x="1412" y="132"/>
                  </a:lnTo>
                  <a:lnTo>
                    <a:pt x="1413" y="132"/>
                  </a:lnTo>
                  <a:lnTo>
                    <a:pt x="1417" y="132"/>
                  </a:lnTo>
                  <a:lnTo>
                    <a:pt x="1421" y="132"/>
                  </a:lnTo>
                  <a:lnTo>
                    <a:pt x="1426" y="131"/>
                  </a:lnTo>
                  <a:lnTo>
                    <a:pt x="1431" y="131"/>
                  </a:lnTo>
                  <a:lnTo>
                    <a:pt x="1436" y="131"/>
                  </a:lnTo>
                  <a:lnTo>
                    <a:pt x="1440" y="131"/>
                  </a:lnTo>
                  <a:lnTo>
                    <a:pt x="1443" y="131"/>
                  </a:lnTo>
                  <a:lnTo>
                    <a:pt x="1451" y="132"/>
                  </a:lnTo>
                  <a:lnTo>
                    <a:pt x="1462" y="134"/>
                  </a:lnTo>
                  <a:lnTo>
                    <a:pt x="1475" y="137"/>
                  </a:lnTo>
                  <a:lnTo>
                    <a:pt x="1489" y="140"/>
                  </a:lnTo>
                  <a:lnTo>
                    <a:pt x="1505" y="144"/>
                  </a:lnTo>
                  <a:lnTo>
                    <a:pt x="1521" y="146"/>
                  </a:lnTo>
                  <a:lnTo>
                    <a:pt x="1537" y="148"/>
                  </a:lnTo>
                  <a:lnTo>
                    <a:pt x="1552" y="149"/>
                  </a:lnTo>
                  <a:lnTo>
                    <a:pt x="1570" y="148"/>
                  </a:lnTo>
                  <a:lnTo>
                    <a:pt x="1591" y="146"/>
                  </a:lnTo>
                  <a:lnTo>
                    <a:pt x="1616" y="143"/>
                  </a:lnTo>
                  <a:lnTo>
                    <a:pt x="1640" y="138"/>
                  </a:lnTo>
                  <a:lnTo>
                    <a:pt x="1663" y="131"/>
                  </a:lnTo>
                  <a:lnTo>
                    <a:pt x="1682" y="124"/>
                  </a:lnTo>
                  <a:lnTo>
                    <a:pt x="1693" y="115"/>
                  </a:lnTo>
                  <a:lnTo>
                    <a:pt x="1696" y="105"/>
                  </a:lnTo>
                  <a:lnTo>
                    <a:pt x="1698" y="103"/>
                  </a:lnTo>
                  <a:lnTo>
                    <a:pt x="1706" y="101"/>
                  </a:lnTo>
                  <a:lnTo>
                    <a:pt x="1716" y="100"/>
                  </a:lnTo>
                  <a:lnTo>
                    <a:pt x="1730" y="97"/>
                  </a:lnTo>
                  <a:lnTo>
                    <a:pt x="1743" y="95"/>
                  </a:lnTo>
                  <a:lnTo>
                    <a:pt x="1754" y="94"/>
                  </a:lnTo>
                  <a:lnTo>
                    <a:pt x="1763" y="92"/>
                  </a:lnTo>
                  <a:lnTo>
                    <a:pt x="1766" y="90"/>
                  </a:lnTo>
                  <a:lnTo>
                    <a:pt x="1768" y="88"/>
                  </a:lnTo>
                  <a:lnTo>
                    <a:pt x="1771" y="85"/>
                  </a:lnTo>
                  <a:lnTo>
                    <a:pt x="1773" y="80"/>
                  </a:lnTo>
                  <a:lnTo>
                    <a:pt x="1774" y="75"/>
                  </a:lnTo>
                  <a:lnTo>
                    <a:pt x="1772" y="70"/>
                  </a:lnTo>
                  <a:lnTo>
                    <a:pt x="1766" y="65"/>
                  </a:lnTo>
                  <a:lnTo>
                    <a:pt x="1756" y="61"/>
                  </a:lnTo>
                  <a:lnTo>
                    <a:pt x="1738" y="56"/>
                  </a:lnTo>
                  <a:lnTo>
                    <a:pt x="1638" y="56"/>
                  </a:lnTo>
                  <a:lnTo>
                    <a:pt x="1636" y="55"/>
                  </a:lnTo>
                  <a:lnTo>
                    <a:pt x="1631" y="53"/>
                  </a:lnTo>
                  <a:lnTo>
                    <a:pt x="1625" y="50"/>
                  </a:lnTo>
                  <a:lnTo>
                    <a:pt x="1618" y="46"/>
                  </a:lnTo>
                  <a:lnTo>
                    <a:pt x="1613" y="43"/>
                  </a:lnTo>
                  <a:lnTo>
                    <a:pt x="1606" y="38"/>
                  </a:lnTo>
                  <a:lnTo>
                    <a:pt x="1596" y="32"/>
                  </a:lnTo>
                  <a:lnTo>
                    <a:pt x="1584" y="25"/>
                  </a:lnTo>
                  <a:lnTo>
                    <a:pt x="1570" y="18"/>
                  </a:lnTo>
                  <a:lnTo>
                    <a:pt x="1550" y="12"/>
                  </a:lnTo>
                  <a:lnTo>
                    <a:pt x="1527" y="7"/>
                  </a:lnTo>
                  <a:lnTo>
                    <a:pt x="1501" y="3"/>
                  </a:lnTo>
                  <a:lnTo>
                    <a:pt x="1483" y="1"/>
                  </a:lnTo>
                  <a:lnTo>
                    <a:pt x="1467" y="0"/>
                  </a:lnTo>
                  <a:lnTo>
                    <a:pt x="1451" y="0"/>
                  </a:lnTo>
                  <a:lnTo>
                    <a:pt x="1437" y="0"/>
                  </a:lnTo>
                  <a:lnTo>
                    <a:pt x="1423" y="0"/>
                  </a:lnTo>
                  <a:lnTo>
                    <a:pt x="1409" y="1"/>
                  </a:lnTo>
                  <a:lnTo>
                    <a:pt x="1396" y="3"/>
                  </a:lnTo>
                  <a:lnTo>
                    <a:pt x="1384" y="5"/>
                  </a:lnTo>
                  <a:lnTo>
                    <a:pt x="1374" y="7"/>
                  </a:lnTo>
                  <a:lnTo>
                    <a:pt x="1365" y="9"/>
                  </a:lnTo>
                  <a:lnTo>
                    <a:pt x="1358" y="11"/>
                  </a:lnTo>
                  <a:lnTo>
                    <a:pt x="1353" y="14"/>
                  </a:lnTo>
                  <a:lnTo>
                    <a:pt x="1348" y="17"/>
                  </a:lnTo>
                  <a:lnTo>
                    <a:pt x="1343" y="19"/>
                  </a:lnTo>
                  <a:lnTo>
                    <a:pt x="1340" y="22"/>
                  </a:lnTo>
                  <a:lnTo>
                    <a:pt x="1336" y="26"/>
                  </a:lnTo>
                  <a:lnTo>
                    <a:pt x="1326" y="27"/>
                  </a:lnTo>
                  <a:lnTo>
                    <a:pt x="1314" y="29"/>
                  </a:lnTo>
                  <a:lnTo>
                    <a:pt x="1299" y="30"/>
                  </a:lnTo>
                  <a:lnTo>
                    <a:pt x="1284" y="32"/>
                  </a:lnTo>
                  <a:lnTo>
                    <a:pt x="1268" y="35"/>
                  </a:lnTo>
                  <a:lnTo>
                    <a:pt x="1251" y="37"/>
                  </a:lnTo>
                  <a:lnTo>
                    <a:pt x="1235" y="40"/>
                  </a:lnTo>
                  <a:lnTo>
                    <a:pt x="1217" y="43"/>
                  </a:lnTo>
                  <a:lnTo>
                    <a:pt x="1202" y="46"/>
                  </a:lnTo>
                  <a:lnTo>
                    <a:pt x="1186" y="49"/>
                  </a:lnTo>
                  <a:lnTo>
                    <a:pt x="1172" y="52"/>
                  </a:lnTo>
                  <a:lnTo>
                    <a:pt x="1160" y="55"/>
                  </a:lnTo>
                  <a:lnTo>
                    <a:pt x="1149" y="59"/>
                  </a:lnTo>
                  <a:lnTo>
                    <a:pt x="1142" y="63"/>
                  </a:lnTo>
                  <a:lnTo>
                    <a:pt x="1137" y="66"/>
                  </a:lnTo>
                  <a:lnTo>
                    <a:pt x="1135" y="69"/>
                  </a:lnTo>
                  <a:lnTo>
                    <a:pt x="975" y="69"/>
                  </a:lnTo>
                  <a:lnTo>
                    <a:pt x="973" y="69"/>
                  </a:lnTo>
                  <a:lnTo>
                    <a:pt x="967" y="67"/>
                  </a:lnTo>
                  <a:lnTo>
                    <a:pt x="958" y="65"/>
                  </a:lnTo>
                  <a:lnTo>
                    <a:pt x="948" y="62"/>
                  </a:lnTo>
                  <a:lnTo>
                    <a:pt x="938" y="58"/>
                  </a:lnTo>
                  <a:lnTo>
                    <a:pt x="928" y="54"/>
                  </a:lnTo>
                  <a:lnTo>
                    <a:pt x="918" y="51"/>
                  </a:lnTo>
                  <a:lnTo>
                    <a:pt x="912" y="47"/>
                  </a:lnTo>
                  <a:lnTo>
                    <a:pt x="908" y="43"/>
                  </a:lnTo>
                  <a:lnTo>
                    <a:pt x="901" y="38"/>
                  </a:lnTo>
                  <a:lnTo>
                    <a:pt x="892" y="33"/>
                  </a:lnTo>
                  <a:lnTo>
                    <a:pt x="878" y="27"/>
                  </a:lnTo>
                  <a:lnTo>
                    <a:pt x="861" y="20"/>
                  </a:lnTo>
                  <a:lnTo>
                    <a:pt x="838" y="16"/>
                  </a:lnTo>
                  <a:lnTo>
                    <a:pt x="811" y="13"/>
                  </a:lnTo>
                  <a:lnTo>
                    <a:pt x="776" y="13"/>
                  </a:lnTo>
                  <a:lnTo>
                    <a:pt x="757" y="14"/>
                  </a:lnTo>
                  <a:lnTo>
                    <a:pt x="739" y="15"/>
                  </a:lnTo>
                  <a:lnTo>
                    <a:pt x="723" y="16"/>
                  </a:lnTo>
                  <a:lnTo>
                    <a:pt x="708" y="17"/>
                  </a:lnTo>
                  <a:lnTo>
                    <a:pt x="694" y="18"/>
                  </a:lnTo>
                  <a:lnTo>
                    <a:pt x="682" y="20"/>
                  </a:lnTo>
                  <a:lnTo>
                    <a:pt x="670" y="22"/>
                  </a:lnTo>
                  <a:lnTo>
                    <a:pt x="660" y="25"/>
                  </a:lnTo>
                  <a:lnTo>
                    <a:pt x="650" y="27"/>
                  </a:lnTo>
                  <a:lnTo>
                    <a:pt x="642" y="29"/>
                  </a:lnTo>
                  <a:lnTo>
                    <a:pt x="634" y="32"/>
                  </a:lnTo>
                  <a:lnTo>
                    <a:pt x="628" y="35"/>
                  </a:lnTo>
                  <a:lnTo>
                    <a:pt x="622" y="38"/>
                  </a:lnTo>
                  <a:lnTo>
                    <a:pt x="616" y="42"/>
                  </a:lnTo>
                  <a:lnTo>
                    <a:pt x="611" y="45"/>
                  </a:lnTo>
                  <a:lnTo>
                    <a:pt x="607" y="49"/>
                  </a:lnTo>
                  <a:lnTo>
                    <a:pt x="600" y="51"/>
                  </a:lnTo>
                  <a:lnTo>
                    <a:pt x="590" y="54"/>
                  </a:lnTo>
                  <a:lnTo>
                    <a:pt x="578" y="57"/>
                  </a:lnTo>
                  <a:lnTo>
                    <a:pt x="566" y="62"/>
                  </a:lnTo>
                  <a:lnTo>
                    <a:pt x="554" y="66"/>
                  </a:lnTo>
                  <a:lnTo>
                    <a:pt x="545" y="70"/>
                  </a:lnTo>
                  <a:lnTo>
                    <a:pt x="536" y="74"/>
                  </a:lnTo>
                  <a:lnTo>
                    <a:pt x="533" y="79"/>
                  </a:lnTo>
                  <a:lnTo>
                    <a:pt x="378" y="82"/>
                  </a:lnTo>
                  <a:lnTo>
                    <a:pt x="377" y="82"/>
                  </a:lnTo>
                  <a:lnTo>
                    <a:pt x="372" y="81"/>
                  </a:lnTo>
                  <a:lnTo>
                    <a:pt x="366" y="80"/>
                  </a:lnTo>
                  <a:lnTo>
                    <a:pt x="357" y="78"/>
                  </a:lnTo>
                  <a:lnTo>
                    <a:pt x="345" y="76"/>
                  </a:lnTo>
                  <a:lnTo>
                    <a:pt x="333" y="73"/>
                  </a:lnTo>
                  <a:lnTo>
                    <a:pt x="320" y="71"/>
                  </a:lnTo>
                  <a:lnTo>
                    <a:pt x="305" y="68"/>
                  </a:lnTo>
                  <a:lnTo>
                    <a:pt x="291" y="65"/>
                  </a:lnTo>
                  <a:lnTo>
                    <a:pt x="275" y="63"/>
                  </a:lnTo>
                  <a:lnTo>
                    <a:pt x="260" y="59"/>
                  </a:lnTo>
                  <a:lnTo>
                    <a:pt x="246" y="56"/>
                  </a:lnTo>
                  <a:lnTo>
                    <a:pt x="231" y="54"/>
                  </a:lnTo>
                  <a:lnTo>
                    <a:pt x="219" y="51"/>
                  </a:lnTo>
                  <a:lnTo>
                    <a:pt x="208" y="50"/>
                  </a:lnTo>
                  <a:lnTo>
                    <a:pt x="197" y="48"/>
                  </a:lnTo>
                  <a:lnTo>
                    <a:pt x="191" y="46"/>
                  </a:lnTo>
                  <a:lnTo>
                    <a:pt x="183" y="42"/>
                  </a:lnTo>
                  <a:lnTo>
                    <a:pt x="173" y="38"/>
                  </a:lnTo>
                  <a:lnTo>
                    <a:pt x="157" y="32"/>
                  </a:lnTo>
                  <a:lnTo>
                    <a:pt x="137" y="28"/>
                  </a:lnTo>
                  <a:lnTo>
                    <a:pt x="110" y="25"/>
                  </a:lnTo>
                  <a:lnTo>
                    <a:pt x="76" y="24"/>
                  </a:lnTo>
                  <a:lnTo>
                    <a:pt x="34" y="26"/>
                  </a:lnTo>
                  <a:lnTo>
                    <a:pt x="33" y="27"/>
                  </a:lnTo>
                  <a:lnTo>
                    <a:pt x="29" y="31"/>
                  </a:lnTo>
                  <a:lnTo>
                    <a:pt x="24" y="38"/>
                  </a:lnTo>
                  <a:lnTo>
                    <a:pt x="18" y="47"/>
                  </a:lnTo>
                  <a:lnTo>
                    <a:pt x="10" y="59"/>
                  </a:lnTo>
                  <a:lnTo>
                    <a:pt x="5" y="76"/>
                  </a:lnTo>
                  <a:lnTo>
                    <a:pt x="1" y="95"/>
                  </a:lnTo>
                  <a:lnTo>
                    <a:pt x="0" y="118"/>
                  </a:lnTo>
                  <a:lnTo>
                    <a:pt x="4" y="158"/>
                  </a:lnTo>
                  <a:lnTo>
                    <a:pt x="14" y="183"/>
                  </a:lnTo>
                  <a:lnTo>
                    <a:pt x="24" y="195"/>
                  </a:lnTo>
                  <a:lnTo>
                    <a:pt x="28" y="198"/>
                  </a:lnTo>
                  <a:close/>
                </a:path>
              </a:pathLst>
            </a:custGeom>
            <a:solidFill>
              <a:srgbClr val="AD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4" name="Freeform 112"/>
            <p:cNvSpPr>
              <a:spLocks/>
            </p:cNvSpPr>
            <p:nvPr/>
          </p:nvSpPr>
          <p:spPr bwMode="auto">
            <a:xfrm>
              <a:off x="3045" y="2473"/>
              <a:ext cx="582" cy="58"/>
            </a:xfrm>
            <a:custGeom>
              <a:avLst/>
              <a:gdLst>
                <a:gd name="T0" fmla="*/ 17 w 1745"/>
                <a:gd name="T1" fmla="*/ 58 h 173"/>
                <a:gd name="T2" fmla="*/ 39 w 1745"/>
                <a:gd name="T3" fmla="*/ 57 h 173"/>
                <a:gd name="T4" fmla="*/ 61 w 1745"/>
                <a:gd name="T5" fmla="*/ 52 h 173"/>
                <a:gd name="T6" fmla="*/ 72 w 1745"/>
                <a:gd name="T7" fmla="*/ 48 h 173"/>
                <a:gd name="T8" fmla="*/ 84 w 1745"/>
                <a:gd name="T9" fmla="*/ 44 h 173"/>
                <a:gd name="T10" fmla="*/ 181 w 1745"/>
                <a:gd name="T11" fmla="*/ 46 h 173"/>
                <a:gd name="T12" fmla="*/ 207 w 1745"/>
                <a:gd name="T13" fmla="*/ 50 h 173"/>
                <a:gd name="T14" fmla="*/ 222 w 1745"/>
                <a:gd name="T15" fmla="*/ 55 h 173"/>
                <a:gd name="T16" fmla="*/ 245 w 1745"/>
                <a:gd name="T17" fmla="*/ 56 h 173"/>
                <a:gd name="T18" fmla="*/ 266 w 1745"/>
                <a:gd name="T19" fmla="*/ 54 h 173"/>
                <a:gd name="T20" fmla="*/ 285 w 1745"/>
                <a:gd name="T21" fmla="*/ 50 h 173"/>
                <a:gd name="T22" fmla="*/ 300 w 1745"/>
                <a:gd name="T23" fmla="*/ 44 h 173"/>
                <a:gd name="T24" fmla="*/ 330 w 1745"/>
                <a:gd name="T25" fmla="*/ 40 h 173"/>
                <a:gd name="T26" fmla="*/ 358 w 1745"/>
                <a:gd name="T27" fmla="*/ 41 h 173"/>
                <a:gd name="T28" fmla="*/ 378 w 1745"/>
                <a:gd name="T29" fmla="*/ 42 h 173"/>
                <a:gd name="T30" fmla="*/ 418 w 1745"/>
                <a:gd name="T31" fmla="*/ 42 h 173"/>
                <a:gd name="T32" fmla="*/ 450 w 1745"/>
                <a:gd name="T33" fmla="*/ 40 h 173"/>
                <a:gd name="T34" fmla="*/ 456 w 1745"/>
                <a:gd name="T35" fmla="*/ 38 h 173"/>
                <a:gd name="T36" fmla="*/ 464 w 1745"/>
                <a:gd name="T37" fmla="*/ 38 h 173"/>
                <a:gd name="T38" fmla="*/ 481 w 1745"/>
                <a:gd name="T39" fmla="*/ 43 h 173"/>
                <a:gd name="T40" fmla="*/ 503 w 1745"/>
                <a:gd name="T41" fmla="*/ 45 h 173"/>
                <a:gd name="T42" fmla="*/ 525 w 1745"/>
                <a:gd name="T43" fmla="*/ 43 h 173"/>
                <a:gd name="T44" fmla="*/ 544 w 1745"/>
                <a:gd name="T45" fmla="*/ 38 h 173"/>
                <a:gd name="T46" fmla="*/ 551 w 1745"/>
                <a:gd name="T47" fmla="*/ 32 h 173"/>
                <a:gd name="T48" fmla="*/ 573 w 1745"/>
                <a:gd name="T49" fmla="*/ 30 h 173"/>
                <a:gd name="T50" fmla="*/ 582 w 1745"/>
                <a:gd name="T51" fmla="*/ 25 h 173"/>
                <a:gd name="T52" fmla="*/ 569 w 1745"/>
                <a:gd name="T53" fmla="*/ 16 h 173"/>
                <a:gd name="T54" fmla="*/ 531 w 1745"/>
                <a:gd name="T55" fmla="*/ 12 h 173"/>
                <a:gd name="T56" fmla="*/ 515 w 1745"/>
                <a:gd name="T57" fmla="*/ 4 h 173"/>
                <a:gd name="T58" fmla="*/ 481 w 1745"/>
                <a:gd name="T59" fmla="*/ 0 h 173"/>
                <a:gd name="T60" fmla="*/ 458 w 1745"/>
                <a:gd name="T61" fmla="*/ 1 h 173"/>
                <a:gd name="T62" fmla="*/ 444 w 1745"/>
                <a:gd name="T63" fmla="*/ 6 h 173"/>
                <a:gd name="T64" fmla="*/ 437 w 1745"/>
                <a:gd name="T65" fmla="*/ 10 h 173"/>
                <a:gd name="T66" fmla="*/ 414 w 1745"/>
                <a:gd name="T67" fmla="*/ 13 h 173"/>
                <a:gd name="T68" fmla="*/ 386 w 1745"/>
                <a:gd name="T69" fmla="*/ 16 h 173"/>
                <a:gd name="T70" fmla="*/ 373 w 1745"/>
                <a:gd name="T71" fmla="*/ 20 h 173"/>
                <a:gd name="T72" fmla="*/ 311 w 1745"/>
                <a:gd name="T73" fmla="*/ 19 h 173"/>
                <a:gd name="T74" fmla="*/ 298 w 1745"/>
                <a:gd name="T75" fmla="*/ 14 h 173"/>
                <a:gd name="T76" fmla="*/ 276 w 1745"/>
                <a:gd name="T77" fmla="*/ 6 h 173"/>
                <a:gd name="T78" fmla="*/ 237 w 1745"/>
                <a:gd name="T79" fmla="*/ 5 h 173"/>
                <a:gd name="T80" fmla="*/ 216 w 1745"/>
                <a:gd name="T81" fmla="*/ 8 h 173"/>
                <a:gd name="T82" fmla="*/ 205 w 1745"/>
                <a:gd name="T83" fmla="*/ 13 h 173"/>
                <a:gd name="T84" fmla="*/ 195 w 1745"/>
                <a:gd name="T85" fmla="*/ 18 h 173"/>
                <a:gd name="T86" fmla="*/ 177 w 1745"/>
                <a:gd name="T87" fmla="*/ 22 h 173"/>
                <a:gd name="T88" fmla="*/ 120 w 1745"/>
                <a:gd name="T89" fmla="*/ 23 h 173"/>
                <a:gd name="T90" fmla="*/ 99 w 1745"/>
                <a:gd name="T91" fmla="*/ 21 h 173"/>
                <a:gd name="T92" fmla="*/ 74 w 1745"/>
                <a:gd name="T93" fmla="*/ 18 h 173"/>
                <a:gd name="T94" fmla="*/ 61 w 1745"/>
                <a:gd name="T95" fmla="*/ 14 h 173"/>
                <a:gd name="T96" fmla="*/ 25 w 1745"/>
                <a:gd name="T97" fmla="*/ 7 h 173"/>
                <a:gd name="T98" fmla="*/ 6 w 1745"/>
                <a:gd name="T99" fmla="*/ 14 h 173"/>
                <a:gd name="T100" fmla="*/ 1 w 1745"/>
                <a:gd name="T101" fmla="*/ 46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5"/>
                <a:gd name="T154" fmla="*/ 0 h 173"/>
                <a:gd name="T155" fmla="*/ 1745 w 1745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5" h="173">
                  <a:moveTo>
                    <a:pt x="27" y="173"/>
                  </a:moveTo>
                  <a:lnTo>
                    <a:pt x="29" y="173"/>
                  </a:lnTo>
                  <a:lnTo>
                    <a:pt x="33" y="173"/>
                  </a:lnTo>
                  <a:lnTo>
                    <a:pt x="41" y="173"/>
                  </a:lnTo>
                  <a:lnTo>
                    <a:pt x="51" y="173"/>
                  </a:lnTo>
                  <a:lnTo>
                    <a:pt x="62" y="172"/>
                  </a:lnTo>
                  <a:lnTo>
                    <a:pt x="75" y="172"/>
                  </a:lnTo>
                  <a:lnTo>
                    <a:pt x="90" y="171"/>
                  </a:lnTo>
                  <a:lnTo>
                    <a:pt x="104" y="170"/>
                  </a:lnTo>
                  <a:lnTo>
                    <a:pt x="118" y="169"/>
                  </a:lnTo>
                  <a:lnTo>
                    <a:pt x="134" y="167"/>
                  </a:lnTo>
                  <a:lnTo>
                    <a:pt x="148" y="165"/>
                  </a:lnTo>
                  <a:lnTo>
                    <a:pt x="161" y="162"/>
                  </a:lnTo>
                  <a:lnTo>
                    <a:pt x="173" y="158"/>
                  </a:lnTo>
                  <a:lnTo>
                    <a:pt x="182" y="155"/>
                  </a:lnTo>
                  <a:lnTo>
                    <a:pt x="190" y="151"/>
                  </a:lnTo>
                  <a:lnTo>
                    <a:pt x="195" y="146"/>
                  </a:lnTo>
                  <a:lnTo>
                    <a:pt x="201" y="145"/>
                  </a:lnTo>
                  <a:lnTo>
                    <a:pt x="208" y="144"/>
                  </a:lnTo>
                  <a:lnTo>
                    <a:pt x="217" y="142"/>
                  </a:lnTo>
                  <a:lnTo>
                    <a:pt x="226" y="140"/>
                  </a:lnTo>
                  <a:lnTo>
                    <a:pt x="236" y="139"/>
                  </a:lnTo>
                  <a:lnTo>
                    <a:pt x="244" y="137"/>
                  </a:lnTo>
                  <a:lnTo>
                    <a:pt x="249" y="134"/>
                  </a:lnTo>
                  <a:lnTo>
                    <a:pt x="251" y="132"/>
                  </a:lnTo>
                  <a:lnTo>
                    <a:pt x="482" y="130"/>
                  </a:lnTo>
                  <a:lnTo>
                    <a:pt x="487" y="131"/>
                  </a:lnTo>
                  <a:lnTo>
                    <a:pt x="501" y="133"/>
                  </a:lnTo>
                  <a:lnTo>
                    <a:pt x="519" y="135"/>
                  </a:lnTo>
                  <a:lnTo>
                    <a:pt x="542" y="138"/>
                  </a:lnTo>
                  <a:lnTo>
                    <a:pt x="565" y="141"/>
                  </a:lnTo>
                  <a:lnTo>
                    <a:pt x="588" y="144"/>
                  </a:lnTo>
                  <a:lnTo>
                    <a:pt x="605" y="146"/>
                  </a:lnTo>
                  <a:lnTo>
                    <a:pt x="617" y="147"/>
                  </a:lnTo>
                  <a:lnTo>
                    <a:pt x="620" y="148"/>
                  </a:lnTo>
                  <a:lnTo>
                    <a:pt x="625" y="150"/>
                  </a:lnTo>
                  <a:lnTo>
                    <a:pt x="632" y="153"/>
                  </a:lnTo>
                  <a:lnTo>
                    <a:pt x="641" y="157"/>
                  </a:lnTo>
                  <a:lnTo>
                    <a:pt x="653" y="161"/>
                  </a:lnTo>
                  <a:lnTo>
                    <a:pt x="667" y="164"/>
                  </a:lnTo>
                  <a:lnTo>
                    <a:pt x="683" y="166"/>
                  </a:lnTo>
                  <a:lnTo>
                    <a:pt x="702" y="167"/>
                  </a:lnTo>
                  <a:lnTo>
                    <a:pt x="712" y="167"/>
                  </a:lnTo>
                  <a:lnTo>
                    <a:pt x="723" y="167"/>
                  </a:lnTo>
                  <a:lnTo>
                    <a:pt x="735" y="166"/>
                  </a:lnTo>
                  <a:lnTo>
                    <a:pt x="747" y="166"/>
                  </a:lnTo>
                  <a:lnTo>
                    <a:pt x="759" y="165"/>
                  </a:lnTo>
                  <a:lnTo>
                    <a:pt x="773" y="164"/>
                  </a:lnTo>
                  <a:lnTo>
                    <a:pt x="785" y="163"/>
                  </a:lnTo>
                  <a:lnTo>
                    <a:pt x="798" y="162"/>
                  </a:lnTo>
                  <a:lnTo>
                    <a:pt x="811" y="160"/>
                  </a:lnTo>
                  <a:lnTo>
                    <a:pt x="823" y="157"/>
                  </a:lnTo>
                  <a:lnTo>
                    <a:pt x="834" y="155"/>
                  </a:lnTo>
                  <a:lnTo>
                    <a:pt x="846" y="152"/>
                  </a:lnTo>
                  <a:lnTo>
                    <a:pt x="856" y="149"/>
                  </a:lnTo>
                  <a:lnTo>
                    <a:pt x="865" y="145"/>
                  </a:lnTo>
                  <a:lnTo>
                    <a:pt x="873" y="141"/>
                  </a:lnTo>
                  <a:lnTo>
                    <a:pt x="881" y="137"/>
                  </a:lnTo>
                  <a:lnTo>
                    <a:pt x="890" y="134"/>
                  </a:lnTo>
                  <a:lnTo>
                    <a:pt x="900" y="131"/>
                  </a:lnTo>
                  <a:lnTo>
                    <a:pt x="907" y="126"/>
                  </a:lnTo>
                  <a:lnTo>
                    <a:pt x="910" y="121"/>
                  </a:lnTo>
                  <a:lnTo>
                    <a:pt x="977" y="119"/>
                  </a:lnTo>
                  <a:lnTo>
                    <a:pt x="981" y="119"/>
                  </a:lnTo>
                  <a:lnTo>
                    <a:pt x="990" y="119"/>
                  </a:lnTo>
                  <a:lnTo>
                    <a:pt x="1006" y="119"/>
                  </a:lnTo>
                  <a:lnTo>
                    <a:pt x="1022" y="120"/>
                  </a:lnTo>
                  <a:lnTo>
                    <a:pt x="1041" y="120"/>
                  </a:lnTo>
                  <a:lnTo>
                    <a:pt x="1057" y="120"/>
                  </a:lnTo>
                  <a:lnTo>
                    <a:pt x="1072" y="121"/>
                  </a:lnTo>
                  <a:lnTo>
                    <a:pt x="1082" y="121"/>
                  </a:lnTo>
                  <a:lnTo>
                    <a:pt x="1088" y="121"/>
                  </a:lnTo>
                  <a:lnTo>
                    <a:pt x="1099" y="123"/>
                  </a:lnTo>
                  <a:lnTo>
                    <a:pt x="1114" y="123"/>
                  </a:lnTo>
                  <a:lnTo>
                    <a:pt x="1133" y="124"/>
                  </a:lnTo>
                  <a:lnTo>
                    <a:pt x="1155" y="124"/>
                  </a:lnTo>
                  <a:lnTo>
                    <a:pt x="1178" y="125"/>
                  </a:lnTo>
                  <a:lnTo>
                    <a:pt x="1203" y="125"/>
                  </a:lnTo>
                  <a:lnTo>
                    <a:pt x="1229" y="125"/>
                  </a:lnTo>
                  <a:lnTo>
                    <a:pt x="1253" y="125"/>
                  </a:lnTo>
                  <a:lnTo>
                    <a:pt x="1278" y="125"/>
                  </a:lnTo>
                  <a:lnTo>
                    <a:pt x="1300" y="124"/>
                  </a:lnTo>
                  <a:lnTo>
                    <a:pt x="1320" y="123"/>
                  </a:lnTo>
                  <a:lnTo>
                    <a:pt x="1337" y="121"/>
                  </a:lnTo>
                  <a:lnTo>
                    <a:pt x="1350" y="119"/>
                  </a:lnTo>
                  <a:lnTo>
                    <a:pt x="1357" y="116"/>
                  </a:lnTo>
                  <a:lnTo>
                    <a:pt x="1360" y="113"/>
                  </a:lnTo>
                  <a:lnTo>
                    <a:pt x="1361" y="113"/>
                  </a:lnTo>
                  <a:lnTo>
                    <a:pt x="1364" y="113"/>
                  </a:lnTo>
                  <a:lnTo>
                    <a:pt x="1368" y="113"/>
                  </a:lnTo>
                  <a:lnTo>
                    <a:pt x="1375" y="112"/>
                  </a:lnTo>
                  <a:lnTo>
                    <a:pt x="1380" y="112"/>
                  </a:lnTo>
                  <a:lnTo>
                    <a:pt x="1385" y="112"/>
                  </a:lnTo>
                  <a:lnTo>
                    <a:pt x="1389" y="112"/>
                  </a:lnTo>
                  <a:lnTo>
                    <a:pt x="1391" y="112"/>
                  </a:lnTo>
                  <a:lnTo>
                    <a:pt x="1397" y="113"/>
                  </a:lnTo>
                  <a:lnTo>
                    <a:pt x="1405" y="115"/>
                  </a:lnTo>
                  <a:lnTo>
                    <a:pt x="1416" y="118"/>
                  </a:lnTo>
                  <a:lnTo>
                    <a:pt x="1429" y="123"/>
                  </a:lnTo>
                  <a:lnTo>
                    <a:pt x="1443" y="127"/>
                  </a:lnTo>
                  <a:lnTo>
                    <a:pt x="1458" y="130"/>
                  </a:lnTo>
                  <a:lnTo>
                    <a:pt x="1474" y="132"/>
                  </a:lnTo>
                  <a:lnTo>
                    <a:pt x="1490" y="133"/>
                  </a:lnTo>
                  <a:lnTo>
                    <a:pt x="1499" y="133"/>
                  </a:lnTo>
                  <a:lnTo>
                    <a:pt x="1509" y="133"/>
                  </a:lnTo>
                  <a:lnTo>
                    <a:pt x="1520" y="132"/>
                  </a:lnTo>
                  <a:lnTo>
                    <a:pt x="1533" y="132"/>
                  </a:lnTo>
                  <a:lnTo>
                    <a:pt x="1546" y="131"/>
                  </a:lnTo>
                  <a:lnTo>
                    <a:pt x="1560" y="129"/>
                  </a:lnTo>
                  <a:lnTo>
                    <a:pt x="1574" y="127"/>
                  </a:lnTo>
                  <a:lnTo>
                    <a:pt x="1587" y="125"/>
                  </a:lnTo>
                  <a:lnTo>
                    <a:pt x="1600" y="123"/>
                  </a:lnTo>
                  <a:lnTo>
                    <a:pt x="1612" y="119"/>
                  </a:lnTo>
                  <a:lnTo>
                    <a:pt x="1622" y="116"/>
                  </a:lnTo>
                  <a:lnTo>
                    <a:pt x="1631" y="113"/>
                  </a:lnTo>
                  <a:lnTo>
                    <a:pt x="1640" y="109"/>
                  </a:lnTo>
                  <a:lnTo>
                    <a:pt x="1645" y="105"/>
                  </a:lnTo>
                  <a:lnTo>
                    <a:pt x="1648" y="100"/>
                  </a:lnTo>
                  <a:lnTo>
                    <a:pt x="1648" y="95"/>
                  </a:lnTo>
                  <a:lnTo>
                    <a:pt x="1651" y="94"/>
                  </a:lnTo>
                  <a:lnTo>
                    <a:pt x="1660" y="93"/>
                  </a:lnTo>
                  <a:lnTo>
                    <a:pt x="1674" y="91"/>
                  </a:lnTo>
                  <a:lnTo>
                    <a:pt x="1689" y="90"/>
                  </a:lnTo>
                  <a:lnTo>
                    <a:pt x="1704" y="89"/>
                  </a:lnTo>
                  <a:lnTo>
                    <a:pt x="1718" y="88"/>
                  </a:lnTo>
                  <a:lnTo>
                    <a:pt x="1728" y="87"/>
                  </a:lnTo>
                  <a:lnTo>
                    <a:pt x="1733" y="86"/>
                  </a:lnTo>
                  <a:lnTo>
                    <a:pt x="1736" y="83"/>
                  </a:lnTo>
                  <a:lnTo>
                    <a:pt x="1740" y="79"/>
                  </a:lnTo>
                  <a:lnTo>
                    <a:pt x="1744" y="74"/>
                  </a:lnTo>
                  <a:lnTo>
                    <a:pt x="1745" y="68"/>
                  </a:lnTo>
                  <a:lnTo>
                    <a:pt x="1744" y="63"/>
                  </a:lnTo>
                  <a:lnTo>
                    <a:pt x="1738" y="57"/>
                  </a:lnTo>
                  <a:lnTo>
                    <a:pt x="1726" y="53"/>
                  </a:lnTo>
                  <a:lnTo>
                    <a:pt x="1707" y="49"/>
                  </a:lnTo>
                  <a:lnTo>
                    <a:pt x="1613" y="49"/>
                  </a:lnTo>
                  <a:lnTo>
                    <a:pt x="1611" y="48"/>
                  </a:lnTo>
                  <a:lnTo>
                    <a:pt x="1607" y="45"/>
                  </a:lnTo>
                  <a:lnTo>
                    <a:pt x="1601" y="41"/>
                  </a:lnTo>
                  <a:lnTo>
                    <a:pt x="1593" y="37"/>
                  </a:lnTo>
                  <a:lnTo>
                    <a:pt x="1588" y="34"/>
                  </a:lnTo>
                  <a:lnTo>
                    <a:pt x="1580" y="29"/>
                  </a:lnTo>
                  <a:lnTo>
                    <a:pt x="1571" y="24"/>
                  </a:lnTo>
                  <a:lnTo>
                    <a:pt x="1558" y="19"/>
                  </a:lnTo>
                  <a:lnTo>
                    <a:pt x="1543" y="13"/>
                  </a:lnTo>
                  <a:lnTo>
                    <a:pt x="1525" y="8"/>
                  </a:lnTo>
                  <a:lnTo>
                    <a:pt x="1502" y="4"/>
                  </a:lnTo>
                  <a:lnTo>
                    <a:pt x="1476" y="1"/>
                  </a:lnTo>
                  <a:lnTo>
                    <a:pt x="1459" y="0"/>
                  </a:lnTo>
                  <a:lnTo>
                    <a:pt x="1441" y="0"/>
                  </a:lnTo>
                  <a:lnTo>
                    <a:pt x="1426" y="0"/>
                  </a:lnTo>
                  <a:lnTo>
                    <a:pt x="1412" y="1"/>
                  </a:lnTo>
                  <a:lnTo>
                    <a:pt x="1398" y="2"/>
                  </a:lnTo>
                  <a:lnTo>
                    <a:pt x="1385" y="3"/>
                  </a:lnTo>
                  <a:lnTo>
                    <a:pt x="1374" y="4"/>
                  </a:lnTo>
                  <a:lnTo>
                    <a:pt x="1362" y="6"/>
                  </a:lnTo>
                  <a:lnTo>
                    <a:pt x="1352" y="8"/>
                  </a:lnTo>
                  <a:lnTo>
                    <a:pt x="1344" y="12"/>
                  </a:lnTo>
                  <a:lnTo>
                    <a:pt x="1337" y="15"/>
                  </a:lnTo>
                  <a:lnTo>
                    <a:pt x="1330" y="18"/>
                  </a:lnTo>
                  <a:lnTo>
                    <a:pt x="1326" y="21"/>
                  </a:lnTo>
                  <a:lnTo>
                    <a:pt x="1322" y="24"/>
                  </a:lnTo>
                  <a:lnTo>
                    <a:pt x="1319" y="27"/>
                  </a:lnTo>
                  <a:lnTo>
                    <a:pt x="1317" y="30"/>
                  </a:lnTo>
                  <a:lnTo>
                    <a:pt x="1310" y="31"/>
                  </a:lnTo>
                  <a:lnTo>
                    <a:pt x="1299" y="32"/>
                  </a:lnTo>
                  <a:lnTo>
                    <a:pt x="1286" y="33"/>
                  </a:lnTo>
                  <a:lnTo>
                    <a:pt x="1272" y="34"/>
                  </a:lnTo>
                  <a:lnTo>
                    <a:pt x="1257" y="36"/>
                  </a:lnTo>
                  <a:lnTo>
                    <a:pt x="1240" y="38"/>
                  </a:lnTo>
                  <a:lnTo>
                    <a:pt x="1223" y="39"/>
                  </a:lnTo>
                  <a:lnTo>
                    <a:pt x="1205" y="41"/>
                  </a:lnTo>
                  <a:lnTo>
                    <a:pt x="1188" y="44"/>
                  </a:lnTo>
                  <a:lnTo>
                    <a:pt x="1172" y="47"/>
                  </a:lnTo>
                  <a:lnTo>
                    <a:pt x="1157" y="49"/>
                  </a:lnTo>
                  <a:lnTo>
                    <a:pt x="1144" y="51"/>
                  </a:lnTo>
                  <a:lnTo>
                    <a:pt x="1133" y="53"/>
                  </a:lnTo>
                  <a:lnTo>
                    <a:pt x="1124" y="56"/>
                  </a:lnTo>
                  <a:lnTo>
                    <a:pt x="1119" y="58"/>
                  </a:lnTo>
                  <a:lnTo>
                    <a:pt x="1117" y="60"/>
                  </a:lnTo>
                  <a:lnTo>
                    <a:pt x="960" y="61"/>
                  </a:lnTo>
                  <a:lnTo>
                    <a:pt x="958" y="61"/>
                  </a:lnTo>
                  <a:lnTo>
                    <a:pt x="950" y="60"/>
                  </a:lnTo>
                  <a:lnTo>
                    <a:pt x="941" y="58"/>
                  </a:lnTo>
                  <a:lnTo>
                    <a:pt x="931" y="57"/>
                  </a:lnTo>
                  <a:lnTo>
                    <a:pt x="920" y="55"/>
                  </a:lnTo>
                  <a:lnTo>
                    <a:pt x="909" y="52"/>
                  </a:lnTo>
                  <a:lnTo>
                    <a:pt x="901" y="50"/>
                  </a:lnTo>
                  <a:lnTo>
                    <a:pt x="896" y="47"/>
                  </a:lnTo>
                  <a:lnTo>
                    <a:pt x="893" y="43"/>
                  </a:lnTo>
                  <a:lnTo>
                    <a:pt x="887" y="38"/>
                  </a:lnTo>
                  <a:lnTo>
                    <a:pt x="879" y="33"/>
                  </a:lnTo>
                  <a:lnTo>
                    <a:pt x="866" y="27"/>
                  </a:lnTo>
                  <a:lnTo>
                    <a:pt x="850" y="21"/>
                  </a:lnTo>
                  <a:lnTo>
                    <a:pt x="828" y="17"/>
                  </a:lnTo>
                  <a:lnTo>
                    <a:pt x="799" y="14"/>
                  </a:lnTo>
                  <a:lnTo>
                    <a:pt x="765" y="14"/>
                  </a:lnTo>
                  <a:lnTo>
                    <a:pt x="745" y="14"/>
                  </a:lnTo>
                  <a:lnTo>
                    <a:pt x="728" y="15"/>
                  </a:lnTo>
                  <a:lnTo>
                    <a:pt x="711" y="16"/>
                  </a:lnTo>
                  <a:lnTo>
                    <a:pt x="697" y="17"/>
                  </a:lnTo>
                  <a:lnTo>
                    <a:pt x="682" y="19"/>
                  </a:lnTo>
                  <a:lnTo>
                    <a:pt x="670" y="20"/>
                  </a:lnTo>
                  <a:lnTo>
                    <a:pt x="660" y="22"/>
                  </a:lnTo>
                  <a:lnTo>
                    <a:pt x="649" y="24"/>
                  </a:lnTo>
                  <a:lnTo>
                    <a:pt x="640" y="26"/>
                  </a:lnTo>
                  <a:lnTo>
                    <a:pt x="632" y="29"/>
                  </a:lnTo>
                  <a:lnTo>
                    <a:pt x="625" y="32"/>
                  </a:lnTo>
                  <a:lnTo>
                    <a:pt x="619" y="35"/>
                  </a:lnTo>
                  <a:lnTo>
                    <a:pt x="614" y="38"/>
                  </a:lnTo>
                  <a:lnTo>
                    <a:pt x="608" y="41"/>
                  </a:lnTo>
                  <a:lnTo>
                    <a:pt x="604" y="45"/>
                  </a:lnTo>
                  <a:lnTo>
                    <a:pt x="600" y="50"/>
                  </a:lnTo>
                  <a:lnTo>
                    <a:pt x="594" y="52"/>
                  </a:lnTo>
                  <a:lnTo>
                    <a:pt x="586" y="54"/>
                  </a:lnTo>
                  <a:lnTo>
                    <a:pt x="573" y="56"/>
                  </a:lnTo>
                  <a:lnTo>
                    <a:pt x="561" y="58"/>
                  </a:lnTo>
                  <a:lnTo>
                    <a:pt x="550" y="61"/>
                  </a:lnTo>
                  <a:lnTo>
                    <a:pt x="540" y="63"/>
                  </a:lnTo>
                  <a:lnTo>
                    <a:pt x="531" y="66"/>
                  </a:lnTo>
                  <a:lnTo>
                    <a:pt x="528" y="69"/>
                  </a:lnTo>
                  <a:lnTo>
                    <a:pt x="375" y="71"/>
                  </a:lnTo>
                  <a:lnTo>
                    <a:pt x="373" y="71"/>
                  </a:lnTo>
                  <a:lnTo>
                    <a:pt x="369" y="70"/>
                  </a:lnTo>
                  <a:lnTo>
                    <a:pt x="361" y="69"/>
                  </a:lnTo>
                  <a:lnTo>
                    <a:pt x="352" y="68"/>
                  </a:lnTo>
                  <a:lnTo>
                    <a:pt x="339" y="67"/>
                  </a:lnTo>
                  <a:lnTo>
                    <a:pt x="326" y="66"/>
                  </a:lnTo>
                  <a:lnTo>
                    <a:pt x="312" y="64"/>
                  </a:lnTo>
                  <a:lnTo>
                    <a:pt x="296" y="62"/>
                  </a:lnTo>
                  <a:lnTo>
                    <a:pt x="280" y="61"/>
                  </a:lnTo>
                  <a:lnTo>
                    <a:pt x="264" y="59"/>
                  </a:lnTo>
                  <a:lnTo>
                    <a:pt x="249" y="57"/>
                  </a:lnTo>
                  <a:lnTo>
                    <a:pt x="234" y="55"/>
                  </a:lnTo>
                  <a:lnTo>
                    <a:pt x="221" y="54"/>
                  </a:lnTo>
                  <a:lnTo>
                    <a:pt x="210" y="52"/>
                  </a:lnTo>
                  <a:lnTo>
                    <a:pt x="200" y="51"/>
                  </a:lnTo>
                  <a:lnTo>
                    <a:pt x="192" y="50"/>
                  </a:lnTo>
                  <a:lnTo>
                    <a:pt x="188" y="48"/>
                  </a:lnTo>
                  <a:lnTo>
                    <a:pt x="182" y="43"/>
                  </a:lnTo>
                  <a:lnTo>
                    <a:pt x="172" y="38"/>
                  </a:lnTo>
                  <a:lnTo>
                    <a:pt x="158" y="32"/>
                  </a:lnTo>
                  <a:lnTo>
                    <a:pt x="138" y="27"/>
                  </a:lnTo>
                  <a:lnTo>
                    <a:pt x="111" y="23"/>
                  </a:lnTo>
                  <a:lnTo>
                    <a:pt x="7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7" y="42"/>
                  </a:lnTo>
                  <a:lnTo>
                    <a:pt x="11" y="53"/>
                  </a:lnTo>
                  <a:lnTo>
                    <a:pt x="5" y="66"/>
                  </a:lnTo>
                  <a:lnTo>
                    <a:pt x="1" y="82"/>
                  </a:lnTo>
                  <a:lnTo>
                    <a:pt x="0" y="102"/>
                  </a:lnTo>
                  <a:lnTo>
                    <a:pt x="4" y="137"/>
                  </a:lnTo>
                  <a:lnTo>
                    <a:pt x="14" y="158"/>
                  </a:lnTo>
                  <a:lnTo>
                    <a:pt x="23" y="170"/>
                  </a:lnTo>
                  <a:lnTo>
                    <a:pt x="27" y="173"/>
                  </a:lnTo>
                  <a:close/>
                </a:path>
              </a:pathLst>
            </a:custGeom>
            <a:solidFill>
              <a:srgbClr val="A0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5" name="Freeform 113"/>
            <p:cNvSpPr>
              <a:spLocks/>
            </p:cNvSpPr>
            <p:nvPr/>
          </p:nvSpPr>
          <p:spPr bwMode="auto">
            <a:xfrm>
              <a:off x="3047" y="2478"/>
              <a:ext cx="573" cy="48"/>
            </a:xfrm>
            <a:custGeom>
              <a:avLst/>
              <a:gdLst>
                <a:gd name="T0" fmla="*/ 25 w 1717"/>
                <a:gd name="T1" fmla="*/ 47 h 145"/>
                <a:gd name="T2" fmla="*/ 59 w 1717"/>
                <a:gd name="T3" fmla="*/ 42 h 145"/>
                <a:gd name="T4" fmla="*/ 69 w 1717"/>
                <a:gd name="T5" fmla="*/ 38 h 145"/>
                <a:gd name="T6" fmla="*/ 80 w 1717"/>
                <a:gd name="T7" fmla="*/ 37 h 145"/>
                <a:gd name="T8" fmla="*/ 163 w 1717"/>
                <a:gd name="T9" fmla="*/ 36 h 145"/>
                <a:gd name="T10" fmla="*/ 193 w 1717"/>
                <a:gd name="T11" fmla="*/ 38 h 145"/>
                <a:gd name="T12" fmla="*/ 204 w 1717"/>
                <a:gd name="T13" fmla="*/ 40 h 145"/>
                <a:gd name="T14" fmla="*/ 217 w 1717"/>
                <a:gd name="T15" fmla="*/ 45 h 145"/>
                <a:gd name="T16" fmla="*/ 235 w 1717"/>
                <a:gd name="T17" fmla="*/ 46 h 145"/>
                <a:gd name="T18" fmla="*/ 250 w 1717"/>
                <a:gd name="T19" fmla="*/ 45 h 145"/>
                <a:gd name="T20" fmla="*/ 266 w 1717"/>
                <a:gd name="T21" fmla="*/ 44 h 145"/>
                <a:gd name="T22" fmla="*/ 280 w 1717"/>
                <a:gd name="T23" fmla="*/ 41 h 145"/>
                <a:gd name="T24" fmla="*/ 292 w 1717"/>
                <a:gd name="T25" fmla="*/ 37 h 145"/>
                <a:gd name="T26" fmla="*/ 315 w 1717"/>
                <a:gd name="T27" fmla="*/ 33 h 145"/>
                <a:gd name="T28" fmla="*/ 330 w 1717"/>
                <a:gd name="T29" fmla="*/ 33 h 145"/>
                <a:gd name="T30" fmla="*/ 342 w 1717"/>
                <a:gd name="T31" fmla="*/ 34 h 145"/>
                <a:gd name="T32" fmla="*/ 364 w 1717"/>
                <a:gd name="T33" fmla="*/ 34 h 145"/>
                <a:gd name="T34" fmla="*/ 398 w 1717"/>
                <a:gd name="T35" fmla="*/ 33 h 145"/>
                <a:gd name="T36" fmla="*/ 428 w 1717"/>
                <a:gd name="T37" fmla="*/ 32 h 145"/>
                <a:gd name="T38" fmla="*/ 438 w 1717"/>
                <a:gd name="T39" fmla="*/ 31 h 145"/>
                <a:gd name="T40" fmla="*/ 448 w 1717"/>
                <a:gd name="T41" fmla="*/ 31 h 145"/>
                <a:gd name="T42" fmla="*/ 461 w 1717"/>
                <a:gd name="T43" fmla="*/ 36 h 145"/>
                <a:gd name="T44" fmla="*/ 479 w 1717"/>
                <a:gd name="T45" fmla="*/ 38 h 145"/>
                <a:gd name="T46" fmla="*/ 497 w 1717"/>
                <a:gd name="T47" fmla="*/ 38 h 145"/>
                <a:gd name="T48" fmla="*/ 516 w 1717"/>
                <a:gd name="T49" fmla="*/ 36 h 145"/>
                <a:gd name="T50" fmla="*/ 531 w 1717"/>
                <a:gd name="T51" fmla="*/ 32 h 145"/>
                <a:gd name="T52" fmla="*/ 536 w 1717"/>
                <a:gd name="T53" fmla="*/ 28 h 145"/>
                <a:gd name="T54" fmla="*/ 556 w 1717"/>
                <a:gd name="T55" fmla="*/ 27 h 145"/>
                <a:gd name="T56" fmla="*/ 569 w 1717"/>
                <a:gd name="T57" fmla="*/ 25 h 145"/>
                <a:gd name="T58" fmla="*/ 573 w 1717"/>
                <a:gd name="T59" fmla="*/ 18 h 145"/>
                <a:gd name="T60" fmla="*/ 529 w 1717"/>
                <a:gd name="T61" fmla="*/ 13 h 145"/>
                <a:gd name="T62" fmla="*/ 524 w 1717"/>
                <a:gd name="T63" fmla="*/ 9 h 145"/>
                <a:gd name="T64" fmla="*/ 511 w 1717"/>
                <a:gd name="T65" fmla="*/ 4 h 145"/>
                <a:gd name="T66" fmla="*/ 484 w 1717"/>
                <a:gd name="T67" fmla="*/ 0 h 145"/>
                <a:gd name="T68" fmla="*/ 463 w 1717"/>
                <a:gd name="T69" fmla="*/ 0 h 145"/>
                <a:gd name="T70" fmla="*/ 447 w 1717"/>
                <a:gd name="T71" fmla="*/ 3 h 145"/>
                <a:gd name="T72" fmla="*/ 437 w 1717"/>
                <a:gd name="T73" fmla="*/ 6 h 145"/>
                <a:gd name="T74" fmla="*/ 434 w 1717"/>
                <a:gd name="T75" fmla="*/ 11 h 145"/>
                <a:gd name="T76" fmla="*/ 421 w 1717"/>
                <a:gd name="T77" fmla="*/ 12 h 145"/>
                <a:gd name="T78" fmla="*/ 398 w 1717"/>
                <a:gd name="T79" fmla="*/ 14 h 145"/>
                <a:gd name="T80" fmla="*/ 376 w 1717"/>
                <a:gd name="T81" fmla="*/ 15 h 145"/>
                <a:gd name="T82" fmla="*/ 367 w 1717"/>
                <a:gd name="T83" fmla="*/ 17 h 145"/>
                <a:gd name="T84" fmla="*/ 309 w 1717"/>
                <a:gd name="T85" fmla="*/ 17 h 145"/>
                <a:gd name="T86" fmla="*/ 295 w 1717"/>
                <a:gd name="T87" fmla="*/ 15 h 145"/>
                <a:gd name="T88" fmla="*/ 289 w 1717"/>
                <a:gd name="T89" fmla="*/ 11 h 145"/>
                <a:gd name="T90" fmla="*/ 263 w 1717"/>
                <a:gd name="T91" fmla="*/ 4 h 145"/>
                <a:gd name="T92" fmla="*/ 220 w 1717"/>
                <a:gd name="T93" fmla="*/ 6 h 145"/>
                <a:gd name="T94" fmla="*/ 200 w 1717"/>
                <a:gd name="T95" fmla="*/ 14 h 145"/>
                <a:gd name="T96" fmla="*/ 190 w 1717"/>
                <a:gd name="T97" fmla="*/ 17 h 145"/>
                <a:gd name="T98" fmla="*/ 175 w 1717"/>
                <a:gd name="T99" fmla="*/ 19 h 145"/>
                <a:gd name="T100" fmla="*/ 122 w 1717"/>
                <a:gd name="T101" fmla="*/ 20 h 145"/>
                <a:gd name="T102" fmla="*/ 106 w 1717"/>
                <a:gd name="T103" fmla="*/ 19 h 145"/>
                <a:gd name="T104" fmla="*/ 84 w 1717"/>
                <a:gd name="T105" fmla="*/ 18 h 145"/>
                <a:gd name="T106" fmla="*/ 67 w 1717"/>
                <a:gd name="T107" fmla="*/ 17 h 145"/>
                <a:gd name="T108" fmla="*/ 60 w 1717"/>
                <a:gd name="T109" fmla="*/ 15 h 145"/>
                <a:gd name="T110" fmla="*/ 37 w 1717"/>
                <a:gd name="T111" fmla="*/ 7 h 145"/>
                <a:gd name="T112" fmla="*/ 5 w 1717"/>
                <a:gd name="T113" fmla="*/ 12 h 145"/>
                <a:gd name="T114" fmla="*/ 4 w 1717"/>
                <a:gd name="T115" fmla="*/ 44 h 1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7"/>
                <a:gd name="T175" fmla="*/ 0 h 145"/>
                <a:gd name="T176" fmla="*/ 1717 w 1717"/>
                <a:gd name="T177" fmla="*/ 145 h 1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7" h="145">
                  <a:moveTo>
                    <a:pt x="25" y="145"/>
                  </a:moveTo>
                  <a:lnTo>
                    <a:pt x="31" y="145"/>
                  </a:lnTo>
                  <a:lnTo>
                    <a:pt x="49" y="145"/>
                  </a:lnTo>
                  <a:lnTo>
                    <a:pt x="74" y="143"/>
                  </a:lnTo>
                  <a:lnTo>
                    <a:pt x="103" y="141"/>
                  </a:lnTo>
                  <a:lnTo>
                    <a:pt x="132" y="138"/>
                  </a:lnTo>
                  <a:lnTo>
                    <a:pt x="159" y="133"/>
                  </a:lnTo>
                  <a:lnTo>
                    <a:pt x="178" y="127"/>
                  </a:lnTo>
                  <a:lnTo>
                    <a:pt x="188" y="118"/>
                  </a:lnTo>
                  <a:lnTo>
                    <a:pt x="193" y="118"/>
                  </a:lnTo>
                  <a:lnTo>
                    <a:pt x="199" y="117"/>
                  </a:lnTo>
                  <a:lnTo>
                    <a:pt x="207" y="116"/>
                  </a:lnTo>
                  <a:lnTo>
                    <a:pt x="216" y="115"/>
                  </a:lnTo>
                  <a:lnTo>
                    <a:pt x="225" y="114"/>
                  </a:lnTo>
                  <a:lnTo>
                    <a:pt x="234" y="113"/>
                  </a:lnTo>
                  <a:lnTo>
                    <a:pt x="239" y="112"/>
                  </a:lnTo>
                  <a:lnTo>
                    <a:pt x="241" y="111"/>
                  </a:lnTo>
                  <a:lnTo>
                    <a:pt x="470" y="109"/>
                  </a:lnTo>
                  <a:lnTo>
                    <a:pt x="475" y="109"/>
                  </a:lnTo>
                  <a:lnTo>
                    <a:pt x="489" y="110"/>
                  </a:lnTo>
                  <a:lnTo>
                    <a:pt x="510" y="112"/>
                  </a:lnTo>
                  <a:lnTo>
                    <a:pt x="534" y="113"/>
                  </a:lnTo>
                  <a:lnTo>
                    <a:pt x="557" y="114"/>
                  </a:lnTo>
                  <a:lnTo>
                    <a:pt x="579" y="116"/>
                  </a:lnTo>
                  <a:lnTo>
                    <a:pt x="596" y="117"/>
                  </a:lnTo>
                  <a:lnTo>
                    <a:pt x="604" y="117"/>
                  </a:lnTo>
                  <a:lnTo>
                    <a:pt x="607" y="118"/>
                  </a:lnTo>
                  <a:lnTo>
                    <a:pt x="611" y="120"/>
                  </a:lnTo>
                  <a:lnTo>
                    <a:pt x="617" y="124"/>
                  </a:lnTo>
                  <a:lnTo>
                    <a:pt x="625" y="128"/>
                  </a:lnTo>
                  <a:lnTo>
                    <a:pt x="636" y="132"/>
                  </a:lnTo>
                  <a:lnTo>
                    <a:pt x="649" y="136"/>
                  </a:lnTo>
                  <a:lnTo>
                    <a:pt x="665" y="138"/>
                  </a:lnTo>
                  <a:lnTo>
                    <a:pt x="684" y="139"/>
                  </a:lnTo>
                  <a:lnTo>
                    <a:pt x="693" y="139"/>
                  </a:lnTo>
                  <a:lnTo>
                    <a:pt x="703" y="139"/>
                  </a:lnTo>
                  <a:lnTo>
                    <a:pt x="713" y="139"/>
                  </a:lnTo>
                  <a:lnTo>
                    <a:pt x="725" y="139"/>
                  </a:lnTo>
                  <a:lnTo>
                    <a:pt x="736" y="138"/>
                  </a:lnTo>
                  <a:lnTo>
                    <a:pt x="748" y="137"/>
                  </a:lnTo>
                  <a:lnTo>
                    <a:pt x="760" y="137"/>
                  </a:lnTo>
                  <a:lnTo>
                    <a:pt x="772" y="135"/>
                  </a:lnTo>
                  <a:lnTo>
                    <a:pt x="784" y="134"/>
                  </a:lnTo>
                  <a:lnTo>
                    <a:pt x="797" y="133"/>
                  </a:lnTo>
                  <a:lnTo>
                    <a:pt x="808" y="131"/>
                  </a:lnTo>
                  <a:lnTo>
                    <a:pt x="819" y="129"/>
                  </a:lnTo>
                  <a:lnTo>
                    <a:pt x="829" y="127"/>
                  </a:lnTo>
                  <a:lnTo>
                    <a:pt x="839" y="125"/>
                  </a:lnTo>
                  <a:lnTo>
                    <a:pt x="848" y="123"/>
                  </a:lnTo>
                  <a:lnTo>
                    <a:pt x="856" y="120"/>
                  </a:lnTo>
                  <a:lnTo>
                    <a:pt x="866" y="116"/>
                  </a:lnTo>
                  <a:lnTo>
                    <a:pt x="875" y="112"/>
                  </a:lnTo>
                  <a:lnTo>
                    <a:pt x="881" y="108"/>
                  </a:lnTo>
                  <a:lnTo>
                    <a:pt x="884" y="102"/>
                  </a:lnTo>
                  <a:lnTo>
                    <a:pt x="940" y="100"/>
                  </a:lnTo>
                  <a:lnTo>
                    <a:pt x="943" y="100"/>
                  </a:lnTo>
                  <a:lnTo>
                    <a:pt x="952" y="100"/>
                  </a:lnTo>
                  <a:lnTo>
                    <a:pt x="963" y="100"/>
                  </a:lnTo>
                  <a:lnTo>
                    <a:pt x="976" y="101"/>
                  </a:lnTo>
                  <a:lnTo>
                    <a:pt x="990" y="101"/>
                  </a:lnTo>
                  <a:lnTo>
                    <a:pt x="1002" y="101"/>
                  </a:lnTo>
                  <a:lnTo>
                    <a:pt x="1012" y="102"/>
                  </a:lnTo>
                  <a:lnTo>
                    <a:pt x="1018" y="102"/>
                  </a:lnTo>
                  <a:lnTo>
                    <a:pt x="1024" y="102"/>
                  </a:lnTo>
                  <a:lnTo>
                    <a:pt x="1034" y="102"/>
                  </a:lnTo>
                  <a:lnTo>
                    <a:pt x="1049" y="102"/>
                  </a:lnTo>
                  <a:lnTo>
                    <a:pt x="1068" y="102"/>
                  </a:lnTo>
                  <a:lnTo>
                    <a:pt x="1090" y="102"/>
                  </a:lnTo>
                  <a:lnTo>
                    <a:pt x="1115" y="102"/>
                  </a:lnTo>
                  <a:lnTo>
                    <a:pt x="1141" y="101"/>
                  </a:lnTo>
                  <a:lnTo>
                    <a:pt x="1167" y="101"/>
                  </a:lnTo>
                  <a:lnTo>
                    <a:pt x="1194" y="100"/>
                  </a:lnTo>
                  <a:lnTo>
                    <a:pt x="1220" y="100"/>
                  </a:lnTo>
                  <a:lnTo>
                    <a:pt x="1244" y="99"/>
                  </a:lnTo>
                  <a:lnTo>
                    <a:pt x="1265" y="98"/>
                  </a:lnTo>
                  <a:lnTo>
                    <a:pt x="1283" y="97"/>
                  </a:lnTo>
                  <a:lnTo>
                    <a:pt x="1297" y="96"/>
                  </a:lnTo>
                  <a:lnTo>
                    <a:pt x="1306" y="95"/>
                  </a:lnTo>
                  <a:lnTo>
                    <a:pt x="1309" y="93"/>
                  </a:lnTo>
                  <a:lnTo>
                    <a:pt x="1313" y="93"/>
                  </a:lnTo>
                  <a:lnTo>
                    <a:pt x="1323" y="92"/>
                  </a:lnTo>
                  <a:lnTo>
                    <a:pt x="1334" y="92"/>
                  </a:lnTo>
                  <a:lnTo>
                    <a:pt x="1339" y="92"/>
                  </a:lnTo>
                  <a:lnTo>
                    <a:pt x="1342" y="93"/>
                  </a:lnTo>
                  <a:lnTo>
                    <a:pt x="1348" y="95"/>
                  </a:lnTo>
                  <a:lnTo>
                    <a:pt x="1357" y="99"/>
                  </a:lnTo>
                  <a:lnTo>
                    <a:pt x="1368" y="103"/>
                  </a:lnTo>
                  <a:lnTo>
                    <a:pt x="1380" y="108"/>
                  </a:lnTo>
                  <a:lnTo>
                    <a:pt x="1394" y="112"/>
                  </a:lnTo>
                  <a:lnTo>
                    <a:pt x="1411" y="115"/>
                  </a:lnTo>
                  <a:lnTo>
                    <a:pt x="1427" y="116"/>
                  </a:lnTo>
                  <a:lnTo>
                    <a:pt x="1436" y="116"/>
                  </a:lnTo>
                  <a:lnTo>
                    <a:pt x="1448" y="116"/>
                  </a:lnTo>
                  <a:lnTo>
                    <a:pt x="1460" y="116"/>
                  </a:lnTo>
                  <a:lnTo>
                    <a:pt x="1474" y="115"/>
                  </a:lnTo>
                  <a:lnTo>
                    <a:pt x="1489" y="115"/>
                  </a:lnTo>
                  <a:lnTo>
                    <a:pt x="1503" y="114"/>
                  </a:lnTo>
                  <a:lnTo>
                    <a:pt x="1519" y="113"/>
                  </a:lnTo>
                  <a:lnTo>
                    <a:pt x="1533" y="111"/>
                  </a:lnTo>
                  <a:lnTo>
                    <a:pt x="1547" y="109"/>
                  </a:lnTo>
                  <a:lnTo>
                    <a:pt x="1561" y="106"/>
                  </a:lnTo>
                  <a:lnTo>
                    <a:pt x="1572" y="103"/>
                  </a:lnTo>
                  <a:lnTo>
                    <a:pt x="1582" y="100"/>
                  </a:lnTo>
                  <a:lnTo>
                    <a:pt x="1591" y="97"/>
                  </a:lnTo>
                  <a:lnTo>
                    <a:pt x="1597" y="93"/>
                  </a:lnTo>
                  <a:lnTo>
                    <a:pt x="1601" y="89"/>
                  </a:lnTo>
                  <a:lnTo>
                    <a:pt x="1601" y="84"/>
                  </a:lnTo>
                  <a:lnTo>
                    <a:pt x="1605" y="84"/>
                  </a:lnTo>
                  <a:lnTo>
                    <a:pt x="1615" y="83"/>
                  </a:lnTo>
                  <a:lnTo>
                    <a:pt x="1630" y="83"/>
                  </a:lnTo>
                  <a:lnTo>
                    <a:pt x="1648" y="82"/>
                  </a:lnTo>
                  <a:lnTo>
                    <a:pt x="1666" y="81"/>
                  </a:lnTo>
                  <a:lnTo>
                    <a:pt x="1682" y="80"/>
                  </a:lnTo>
                  <a:lnTo>
                    <a:pt x="1694" y="80"/>
                  </a:lnTo>
                  <a:lnTo>
                    <a:pt x="1701" y="79"/>
                  </a:lnTo>
                  <a:lnTo>
                    <a:pt x="1706" y="77"/>
                  </a:lnTo>
                  <a:lnTo>
                    <a:pt x="1711" y="73"/>
                  </a:lnTo>
                  <a:lnTo>
                    <a:pt x="1715" y="67"/>
                  </a:lnTo>
                  <a:lnTo>
                    <a:pt x="1717" y="62"/>
                  </a:lnTo>
                  <a:lnTo>
                    <a:pt x="1716" y="55"/>
                  </a:lnTo>
                  <a:lnTo>
                    <a:pt x="1710" y="49"/>
                  </a:lnTo>
                  <a:lnTo>
                    <a:pt x="1697" y="44"/>
                  </a:lnTo>
                  <a:lnTo>
                    <a:pt x="1677" y="40"/>
                  </a:lnTo>
                  <a:lnTo>
                    <a:pt x="1586" y="40"/>
                  </a:lnTo>
                  <a:lnTo>
                    <a:pt x="1585" y="39"/>
                  </a:lnTo>
                  <a:lnTo>
                    <a:pt x="1582" y="36"/>
                  </a:lnTo>
                  <a:lnTo>
                    <a:pt x="1577" y="32"/>
                  </a:lnTo>
                  <a:lnTo>
                    <a:pt x="1569" y="27"/>
                  </a:lnTo>
                  <a:lnTo>
                    <a:pt x="1563" y="24"/>
                  </a:lnTo>
                  <a:lnTo>
                    <a:pt x="1555" y="20"/>
                  </a:lnTo>
                  <a:lnTo>
                    <a:pt x="1544" y="15"/>
                  </a:lnTo>
                  <a:lnTo>
                    <a:pt x="1532" y="11"/>
                  </a:lnTo>
                  <a:lnTo>
                    <a:pt x="1516" y="7"/>
                  </a:lnTo>
                  <a:lnTo>
                    <a:pt x="1498" y="4"/>
                  </a:lnTo>
                  <a:lnTo>
                    <a:pt x="1475" y="1"/>
                  </a:lnTo>
                  <a:lnTo>
                    <a:pt x="1451" y="0"/>
                  </a:lnTo>
                  <a:lnTo>
                    <a:pt x="1432" y="0"/>
                  </a:lnTo>
                  <a:lnTo>
                    <a:pt x="1416" y="0"/>
                  </a:lnTo>
                  <a:lnTo>
                    <a:pt x="1401" y="1"/>
                  </a:lnTo>
                  <a:lnTo>
                    <a:pt x="1386" y="1"/>
                  </a:lnTo>
                  <a:lnTo>
                    <a:pt x="1373" y="3"/>
                  </a:lnTo>
                  <a:lnTo>
                    <a:pt x="1361" y="4"/>
                  </a:lnTo>
                  <a:lnTo>
                    <a:pt x="1350" y="6"/>
                  </a:lnTo>
                  <a:lnTo>
                    <a:pt x="1340" y="8"/>
                  </a:lnTo>
                  <a:lnTo>
                    <a:pt x="1330" y="10"/>
                  </a:lnTo>
                  <a:lnTo>
                    <a:pt x="1321" y="13"/>
                  </a:lnTo>
                  <a:lnTo>
                    <a:pt x="1315" y="16"/>
                  </a:lnTo>
                  <a:lnTo>
                    <a:pt x="1310" y="19"/>
                  </a:lnTo>
                  <a:lnTo>
                    <a:pt x="1306" y="23"/>
                  </a:lnTo>
                  <a:lnTo>
                    <a:pt x="1303" y="26"/>
                  </a:lnTo>
                  <a:lnTo>
                    <a:pt x="1300" y="30"/>
                  </a:lnTo>
                  <a:lnTo>
                    <a:pt x="1299" y="34"/>
                  </a:lnTo>
                  <a:lnTo>
                    <a:pt x="1294" y="34"/>
                  </a:lnTo>
                  <a:lnTo>
                    <a:pt x="1285" y="35"/>
                  </a:lnTo>
                  <a:lnTo>
                    <a:pt x="1274" y="36"/>
                  </a:lnTo>
                  <a:lnTo>
                    <a:pt x="1261" y="37"/>
                  </a:lnTo>
                  <a:lnTo>
                    <a:pt x="1245" y="38"/>
                  </a:lnTo>
                  <a:lnTo>
                    <a:pt x="1228" y="39"/>
                  </a:lnTo>
                  <a:lnTo>
                    <a:pt x="1210" y="40"/>
                  </a:lnTo>
                  <a:lnTo>
                    <a:pt x="1193" y="41"/>
                  </a:lnTo>
                  <a:lnTo>
                    <a:pt x="1175" y="42"/>
                  </a:lnTo>
                  <a:lnTo>
                    <a:pt x="1157" y="43"/>
                  </a:lnTo>
                  <a:lnTo>
                    <a:pt x="1142" y="44"/>
                  </a:lnTo>
                  <a:lnTo>
                    <a:pt x="1127" y="46"/>
                  </a:lnTo>
                  <a:lnTo>
                    <a:pt x="1116" y="47"/>
                  </a:lnTo>
                  <a:lnTo>
                    <a:pt x="1107" y="48"/>
                  </a:lnTo>
                  <a:lnTo>
                    <a:pt x="1101" y="49"/>
                  </a:lnTo>
                  <a:lnTo>
                    <a:pt x="1099" y="50"/>
                  </a:lnTo>
                  <a:lnTo>
                    <a:pt x="944" y="51"/>
                  </a:lnTo>
                  <a:lnTo>
                    <a:pt x="941" y="51"/>
                  </a:lnTo>
                  <a:lnTo>
                    <a:pt x="935" y="50"/>
                  </a:lnTo>
                  <a:lnTo>
                    <a:pt x="925" y="50"/>
                  </a:lnTo>
                  <a:lnTo>
                    <a:pt x="914" y="49"/>
                  </a:lnTo>
                  <a:lnTo>
                    <a:pt x="901" y="48"/>
                  </a:lnTo>
                  <a:lnTo>
                    <a:pt x="891" y="47"/>
                  </a:lnTo>
                  <a:lnTo>
                    <a:pt x="883" y="46"/>
                  </a:lnTo>
                  <a:lnTo>
                    <a:pt x="879" y="45"/>
                  </a:lnTo>
                  <a:lnTo>
                    <a:pt x="877" y="43"/>
                  </a:lnTo>
                  <a:lnTo>
                    <a:pt x="873" y="39"/>
                  </a:lnTo>
                  <a:lnTo>
                    <a:pt x="865" y="34"/>
                  </a:lnTo>
                  <a:lnTo>
                    <a:pt x="854" y="27"/>
                  </a:lnTo>
                  <a:lnTo>
                    <a:pt x="838" y="21"/>
                  </a:lnTo>
                  <a:lnTo>
                    <a:pt x="816" y="16"/>
                  </a:lnTo>
                  <a:lnTo>
                    <a:pt x="788" y="13"/>
                  </a:lnTo>
                  <a:lnTo>
                    <a:pt x="752" y="13"/>
                  </a:lnTo>
                  <a:lnTo>
                    <a:pt x="715" y="14"/>
                  </a:lnTo>
                  <a:lnTo>
                    <a:pt x="685" y="16"/>
                  </a:lnTo>
                  <a:lnTo>
                    <a:pt x="659" y="19"/>
                  </a:lnTo>
                  <a:lnTo>
                    <a:pt x="638" y="23"/>
                  </a:lnTo>
                  <a:lnTo>
                    <a:pt x="622" y="28"/>
                  </a:lnTo>
                  <a:lnTo>
                    <a:pt x="610" y="35"/>
                  </a:lnTo>
                  <a:lnTo>
                    <a:pt x="600" y="41"/>
                  </a:lnTo>
                  <a:lnTo>
                    <a:pt x="594" y="49"/>
                  </a:lnTo>
                  <a:lnTo>
                    <a:pt x="590" y="50"/>
                  </a:lnTo>
                  <a:lnTo>
                    <a:pt x="581" y="51"/>
                  </a:lnTo>
                  <a:lnTo>
                    <a:pt x="570" y="52"/>
                  </a:lnTo>
                  <a:lnTo>
                    <a:pt x="557" y="53"/>
                  </a:lnTo>
                  <a:lnTo>
                    <a:pt x="545" y="55"/>
                  </a:lnTo>
                  <a:lnTo>
                    <a:pt x="534" y="56"/>
                  </a:lnTo>
                  <a:lnTo>
                    <a:pt x="525" y="58"/>
                  </a:lnTo>
                  <a:lnTo>
                    <a:pt x="522" y="59"/>
                  </a:lnTo>
                  <a:lnTo>
                    <a:pt x="373" y="60"/>
                  </a:lnTo>
                  <a:lnTo>
                    <a:pt x="371" y="60"/>
                  </a:lnTo>
                  <a:lnTo>
                    <a:pt x="366" y="60"/>
                  </a:lnTo>
                  <a:lnTo>
                    <a:pt x="358" y="59"/>
                  </a:lnTo>
                  <a:lnTo>
                    <a:pt x="347" y="59"/>
                  </a:lnTo>
                  <a:lnTo>
                    <a:pt x="333" y="58"/>
                  </a:lnTo>
                  <a:lnTo>
                    <a:pt x="319" y="58"/>
                  </a:lnTo>
                  <a:lnTo>
                    <a:pt x="302" y="57"/>
                  </a:lnTo>
                  <a:lnTo>
                    <a:pt x="286" y="56"/>
                  </a:lnTo>
                  <a:lnTo>
                    <a:pt x="270" y="55"/>
                  </a:lnTo>
                  <a:lnTo>
                    <a:pt x="253" y="54"/>
                  </a:lnTo>
                  <a:lnTo>
                    <a:pt x="238" y="54"/>
                  </a:lnTo>
                  <a:lnTo>
                    <a:pt x="223" y="53"/>
                  </a:lnTo>
                  <a:lnTo>
                    <a:pt x="210" y="52"/>
                  </a:lnTo>
                  <a:lnTo>
                    <a:pt x="200" y="51"/>
                  </a:lnTo>
                  <a:lnTo>
                    <a:pt x="193" y="51"/>
                  </a:lnTo>
                  <a:lnTo>
                    <a:pt x="187" y="50"/>
                  </a:lnTo>
                  <a:lnTo>
                    <a:pt x="185" y="48"/>
                  </a:lnTo>
                  <a:lnTo>
                    <a:pt x="180" y="44"/>
                  </a:lnTo>
                  <a:lnTo>
                    <a:pt x="172" y="38"/>
                  </a:lnTo>
                  <a:lnTo>
                    <a:pt x="159" y="30"/>
                  </a:lnTo>
                  <a:lnTo>
                    <a:pt x="139" y="25"/>
                  </a:lnTo>
                  <a:lnTo>
                    <a:pt x="112" y="21"/>
                  </a:lnTo>
                  <a:lnTo>
                    <a:pt x="77" y="19"/>
                  </a:lnTo>
                  <a:lnTo>
                    <a:pt x="30" y="21"/>
                  </a:lnTo>
                  <a:lnTo>
                    <a:pt x="25" y="25"/>
                  </a:lnTo>
                  <a:lnTo>
                    <a:pt x="16" y="37"/>
                  </a:lnTo>
                  <a:lnTo>
                    <a:pt x="6" y="56"/>
                  </a:lnTo>
                  <a:lnTo>
                    <a:pt x="0" y="86"/>
                  </a:lnTo>
                  <a:lnTo>
                    <a:pt x="5" y="115"/>
                  </a:lnTo>
                  <a:lnTo>
                    <a:pt x="13" y="132"/>
                  </a:lnTo>
                  <a:lnTo>
                    <a:pt x="21" y="141"/>
                  </a:lnTo>
                  <a:lnTo>
                    <a:pt x="25" y="145"/>
                  </a:lnTo>
                  <a:close/>
                </a:path>
              </a:pathLst>
            </a:custGeom>
            <a:solidFill>
              <a:srgbClr val="96D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6" name="Freeform 114"/>
            <p:cNvSpPr>
              <a:spLocks/>
            </p:cNvSpPr>
            <p:nvPr/>
          </p:nvSpPr>
          <p:spPr bwMode="auto">
            <a:xfrm>
              <a:off x="3050" y="2482"/>
              <a:ext cx="562" cy="40"/>
            </a:xfrm>
            <a:custGeom>
              <a:avLst/>
              <a:gdLst>
                <a:gd name="T0" fmla="*/ 7 w 1686"/>
                <a:gd name="T1" fmla="*/ 8 h 118"/>
                <a:gd name="T2" fmla="*/ 1 w 1686"/>
                <a:gd name="T3" fmla="*/ 16 h 118"/>
                <a:gd name="T4" fmla="*/ 1 w 1686"/>
                <a:gd name="T5" fmla="*/ 32 h 118"/>
                <a:gd name="T6" fmla="*/ 6 w 1686"/>
                <a:gd name="T7" fmla="*/ 39 h 118"/>
                <a:gd name="T8" fmla="*/ 9 w 1686"/>
                <a:gd name="T9" fmla="*/ 40 h 118"/>
                <a:gd name="T10" fmla="*/ 24 w 1686"/>
                <a:gd name="T11" fmla="*/ 40 h 118"/>
                <a:gd name="T12" fmla="*/ 43 w 1686"/>
                <a:gd name="T13" fmla="*/ 38 h 118"/>
                <a:gd name="T14" fmla="*/ 57 w 1686"/>
                <a:gd name="T15" fmla="*/ 34 h 118"/>
                <a:gd name="T16" fmla="*/ 196 w 1686"/>
                <a:gd name="T17" fmla="*/ 30 h 118"/>
                <a:gd name="T18" fmla="*/ 198 w 1686"/>
                <a:gd name="T19" fmla="*/ 32 h 118"/>
                <a:gd name="T20" fmla="*/ 202 w 1686"/>
                <a:gd name="T21" fmla="*/ 35 h 118"/>
                <a:gd name="T22" fmla="*/ 210 w 1686"/>
                <a:gd name="T23" fmla="*/ 37 h 118"/>
                <a:gd name="T24" fmla="*/ 221 w 1686"/>
                <a:gd name="T25" fmla="*/ 39 h 118"/>
                <a:gd name="T26" fmla="*/ 229 w 1686"/>
                <a:gd name="T27" fmla="*/ 39 h 118"/>
                <a:gd name="T28" fmla="*/ 239 w 1686"/>
                <a:gd name="T29" fmla="*/ 39 h 118"/>
                <a:gd name="T30" fmla="*/ 249 w 1686"/>
                <a:gd name="T31" fmla="*/ 39 h 118"/>
                <a:gd name="T32" fmla="*/ 259 w 1686"/>
                <a:gd name="T33" fmla="*/ 38 h 118"/>
                <a:gd name="T34" fmla="*/ 269 w 1686"/>
                <a:gd name="T35" fmla="*/ 37 h 118"/>
                <a:gd name="T36" fmla="*/ 277 w 1686"/>
                <a:gd name="T37" fmla="*/ 35 h 118"/>
                <a:gd name="T38" fmla="*/ 283 w 1686"/>
                <a:gd name="T39" fmla="*/ 33 h 118"/>
                <a:gd name="T40" fmla="*/ 285 w 1686"/>
                <a:gd name="T41" fmla="*/ 28 h 118"/>
                <a:gd name="T42" fmla="*/ 428 w 1686"/>
                <a:gd name="T43" fmla="*/ 26 h 118"/>
                <a:gd name="T44" fmla="*/ 432 w 1686"/>
                <a:gd name="T45" fmla="*/ 28 h 118"/>
                <a:gd name="T46" fmla="*/ 438 w 1686"/>
                <a:gd name="T47" fmla="*/ 31 h 118"/>
                <a:gd name="T48" fmla="*/ 448 w 1686"/>
                <a:gd name="T49" fmla="*/ 34 h 118"/>
                <a:gd name="T50" fmla="*/ 457 w 1686"/>
                <a:gd name="T51" fmla="*/ 34 h 118"/>
                <a:gd name="T52" fmla="*/ 466 w 1686"/>
                <a:gd name="T53" fmla="*/ 34 h 118"/>
                <a:gd name="T54" fmla="*/ 476 w 1686"/>
                <a:gd name="T55" fmla="*/ 34 h 118"/>
                <a:gd name="T56" fmla="*/ 487 w 1686"/>
                <a:gd name="T57" fmla="*/ 34 h 118"/>
                <a:gd name="T58" fmla="*/ 497 w 1686"/>
                <a:gd name="T59" fmla="*/ 33 h 118"/>
                <a:gd name="T60" fmla="*/ 506 w 1686"/>
                <a:gd name="T61" fmla="*/ 32 h 118"/>
                <a:gd name="T62" fmla="*/ 513 w 1686"/>
                <a:gd name="T63" fmla="*/ 29 h 118"/>
                <a:gd name="T64" fmla="*/ 517 w 1686"/>
                <a:gd name="T65" fmla="*/ 27 h 118"/>
                <a:gd name="T66" fmla="*/ 518 w 1686"/>
                <a:gd name="T67" fmla="*/ 25 h 118"/>
                <a:gd name="T68" fmla="*/ 528 w 1686"/>
                <a:gd name="T69" fmla="*/ 25 h 118"/>
                <a:gd name="T70" fmla="*/ 542 w 1686"/>
                <a:gd name="T71" fmla="*/ 25 h 118"/>
                <a:gd name="T72" fmla="*/ 553 w 1686"/>
                <a:gd name="T73" fmla="*/ 25 h 118"/>
                <a:gd name="T74" fmla="*/ 557 w 1686"/>
                <a:gd name="T75" fmla="*/ 25 h 118"/>
                <a:gd name="T76" fmla="*/ 561 w 1686"/>
                <a:gd name="T77" fmla="*/ 22 h 118"/>
                <a:gd name="T78" fmla="*/ 562 w 1686"/>
                <a:gd name="T79" fmla="*/ 17 h 118"/>
                <a:gd name="T80" fmla="*/ 555 w 1686"/>
                <a:gd name="T81" fmla="*/ 13 h 118"/>
                <a:gd name="T82" fmla="*/ 519 w 1686"/>
                <a:gd name="T83" fmla="*/ 11 h 118"/>
                <a:gd name="T84" fmla="*/ 518 w 1686"/>
                <a:gd name="T85" fmla="*/ 9 h 118"/>
                <a:gd name="T86" fmla="*/ 512 w 1686"/>
                <a:gd name="T87" fmla="*/ 5 h 118"/>
                <a:gd name="T88" fmla="*/ 499 w 1686"/>
                <a:gd name="T89" fmla="*/ 2 h 118"/>
                <a:gd name="T90" fmla="*/ 475 w 1686"/>
                <a:gd name="T91" fmla="*/ 0 h 118"/>
                <a:gd name="T92" fmla="*/ 450 w 1686"/>
                <a:gd name="T93" fmla="*/ 1 h 118"/>
                <a:gd name="T94" fmla="*/ 435 w 1686"/>
                <a:gd name="T95" fmla="*/ 4 h 118"/>
                <a:gd name="T96" fmla="*/ 428 w 1686"/>
                <a:gd name="T97" fmla="*/ 9 h 118"/>
                <a:gd name="T98" fmla="*/ 426 w 1686"/>
                <a:gd name="T99" fmla="*/ 13 h 118"/>
                <a:gd name="T100" fmla="*/ 286 w 1686"/>
                <a:gd name="T101" fmla="*/ 15 h 118"/>
                <a:gd name="T102" fmla="*/ 283 w 1686"/>
                <a:gd name="T103" fmla="*/ 12 h 118"/>
                <a:gd name="T104" fmla="*/ 275 w 1686"/>
                <a:gd name="T105" fmla="*/ 8 h 118"/>
                <a:gd name="T106" fmla="*/ 258 w 1686"/>
                <a:gd name="T107" fmla="*/ 5 h 118"/>
                <a:gd name="T108" fmla="*/ 234 w 1686"/>
                <a:gd name="T109" fmla="*/ 5 h 118"/>
                <a:gd name="T110" fmla="*/ 215 w 1686"/>
                <a:gd name="T111" fmla="*/ 7 h 118"/>
                <a:gd name="T112" fmla="*/ 203 w 1686"/>
                <a:gd name="T113" fmla="*/ 10 h 118"/>
                <a:gd name="T114" fmla="*/ 197 w 1686"/>
                <a:gd name="T115" fmla="*/ 14 h 118"/>
                <a:gd name="T116" fmla="*/ 60 w 1686"/>
                <a:gd name="T117" fmla="*/ 18 h 118"/>
                <a:gd name="T118" fmla="*/ 59 w 1686"/>
                <a:gd name="T119" fmla="*/ 16 h 118"/>
                <a:gd name="T120" fmla="*/ 52 w 1686"/>
                <a:gd name="T121" fmla="*/ 11 h 118"/>
                <a:gd name="T122" fmla="*/ 37 w 1686"/>
                <a:gd name="T123" fmla="*/ 7 h 118"/>
                <a:gd name="T124" fmla="*/ 9 w 1686"/>
                <a:gd name="T125" fmla="*/ 7 h 1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6"/>
                <a:gd name="T190" fmla="*/ 0 h 118"/>
                <a:gd name="T191" fmla="*/ 1686 w 1686"/>
                <a:gd name="T192" fmla="*/ 118 h 1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6" h="118">
                  <a:moveTo>
                    <a:pt x="26" y="21"/>
                  </a:moveTo>
                  <a:lnTo>
                    <a:pt x="22" y="24"/>
                  </a:lnTo>
                  <a:lnTo>
                    <a:pt x="13" y="33"/>
                  </a:lnTo>
                  <a:lnTo>
                    <a:pt x="4" y="48"/>
                  </a:lnTo>
                  <a:lnTo>
                    <a:pt x="0" y="72"/>
                  </a:lnTo>
                  <a:lnTo>
                    <a:pt x="3" y="95"/>
                  </a:lnTo>
                  <a:lnTo>
                    <a:pt x="11" y="109"/>
                  </a:lnTo>
                  <a:lnTo>
                    <a:pt x="18" y="116"/>
                  </a:lnTo>
                  <a:lnTo>
                    <a:pt x="21" y="118"/>
                  </a:lnTo>
                  <a:lnTo>
                    <a:pt x="28" y="118"/>
                  </a:lnTo>
                  <a:lnTo>
                    <a:pt x="46" y="118"/>
                  </a:lnTo>
                  <a:lnTo>
                    <a:pt x="71" y="117"/>
                  </a:lnTo>
                  <a:lnTo>
                    <a:pt x="99" y="115"/>
                  </a:lnTo>
                  <a:lnTo>
                    <a:pt x="128" y="112"/>
                  </a:lnTo>
                  <a:lnTo>
                    <a:pt x="154" y="107"/>
                  </a:lnTo>
                  <a:lnTo>
                    <a:pt x="172" y="101"/>
                  </a:lnTo>
                  <a:lnTo>
                    <a:pt x="179" y="91"/>
                  </a:lnTo>
                  <a:lnTo>
                    <a:pt x="589" y="89"/>
                  </a:lnTo>
                  <a:lnTo>
                    <a:pt x="590" y="90"/>
                  </a:lnTo>
                  <a:lnTo>
                    <a:pt x="593" y="93"/>
                  </a:lnTo>
                  <a:lnTo>
                    <a:pt x="599" y="97"/>
                  </a:lnTo>
                  <a:lnTo>
                    <a:pt x="607" y="102"/>
                  </a:lnTo>
                  <a:lnTo>
                    <a:pt x="616" y="106"/>
                  </a:lnTo>
                  <a:lnTo>
                    <a:pt x="629" y="110"/>
                  </a:lnTo>
                  <a:lnTo>
                    <a:pt x="645" y="113"/>
                  </a:lnTo>
                  <a:lnTo>
                    <a:pt x="663" y="114"/>
                  </a:lnTo>
                  <a:lnTo>
                    <a:pt x="675" y="114"/>
                  </a:lnTo>
                  <a:lnTo>
                    <a:pt x="687" y="115"/>
                  </a:lnTo>
                  <a:lnTo>
                    <a:pt x="700" y="115"/>
                  </a:lnTo>
                  <a:lnTo>
                    <a:pt x="716" y="115"/>
                  </a:lnTo>
                  <a:lnTo>
                    <a:pt x="731" y="115"/>
                  </a:lnTo>
                  <a:lnTo>
                    <a:pt x="746" y="114"/>
                  </a:lnTo>
                  <a:lnTo>
                    <a:pt x="763" y="113"/>
                  </a:lnTo>
                  <a:lnTo>
                    <a:pt x="778" y="112"/>
                  </a:lnTo>
                  <a:lnTo>
                    <a:pt x="794" y="111"/>
                  </a:lnTo>
                  <a:lnTo>
                    <a:pt x="808" y="109"/>
                  </a:lnTo>
                  <a:lnTo>
                    <a:pt x="820" y="106"/>
                  </a:lnTo>
                  <a:lnTo>
                    <a:pt x="832" y="103"/>
                  </a:lnTo>
                  <a:lnTo>
                    <a:pt x="841" y="100"/>
                  </a:lnTo>
                  <a:lnTo>
                    <a:pt x="849" y="96"/>
                  </a:lnTo>
                  <a:lnTo>
                    <a:pt x="853" y="90"/>
                  </a:lnTo>
                  <a:lnTo>
                    <a:pt x="855" y="84"/>
                  </a:lnTo>
                  <a:lnTo>
                    <a:pt x="1284" y="75"/>
                  </a:lnTo>
                  <a:lnTo>
                    <a:pt x="1285" y="76"/>
                  </a:lnTo>
                  <a:lnTo>
                    <a:pt x="1289" y="79"/>
                  </a:lnTo>
                  <a:lnTo>
                    <a:pt x="1296" y="83"/>
                  </a:lnTo>
                  <a:lnTo>
                    <a:pt x="1304" y="87"/>
                  </a:lnTo>
                  <a:lnTo>
                    <a:pt x="1315" y="92"/>
                  </a:lnTo>
                  <a:lnTo>
                    <a:pt x="1329" y="97"/>
                  </a:lnTo>
                  <a:lnTo>
                    <a:pt x="1344" y="100"/>
                  </a:lnTo>
                  <a:lnTo>
                    <a:pt x="1362" y="101"/>
                  </a:lnTo>
                  <a:lnTo>
                    <a:pt x="1372" y="101"/>
                  </a:lnTo>
                  <a:lnTo>
                    <a:pt x="1384" y="101"/>
                  </a:lnTo>
                  <a:lnTo>
                    <a:pt x="1398" y="101"/>
                  </a:lnTo>
                  <a:lnTo>
                    <a:pt x="1413" y="101"/>
                  </a:lnTo>
                  <a:lnTo>
                    <a:pt x="1428" y="101"/>
                  </a:lnTo>
                  <a:lnTo>
                    <a:pt x="1445" y="100"/>
                  </a:lnTo>
                  <a:lnTo>
                    <a:pt x="1460" y="100"/>
                  </a:lnTo>
                  <a:lnTo>
                    <a:pt x="1477" y="99"/>
                  </a:lnTo>
                  <a:lnTo>
                    <a:pt x="1492" y="97"/>
                  </a:lnTo>
                  <a:lnTo>
                    <a:pt x="1507" y="96"/>
                  </a:lnTo>
                  <a:lnTo>
                    <a:pt x="1519" y="93"/>
                  </a:lnTo>
                  <a:lnTo>
                    <a:pt x="1530" y="90"/>
                  </a:lnTo>
                  <a:lnTo>
                    <a:pt x="1539" y="87"/>
                  </a:lnTo>
                  <a:lnTo>
                    <a:pt x="1546" y="84"/>
                  </a:lnTo>
                  <a:lnTo>
                    <a:pt x="1550" y="80"/>
                  </a:lnTo>
                  <a:lnTo>
                    <a:pt x="1551" y="75"/>
                  </a:lnTo>
                  <a:lnTo>
                    <a:pt x="1555" y="75"/>
                  </a:lnTo>
                  <a:lnTo>
                    <a:pt x="1567" y="75"/>
                  </a:lnTo>
                  <a:lnTo>
                    <a:pt x="1585" y="75"/>
                  </a:lnTo>
                  <a:lnTo>
                    <a:pt x="1604" y="75"/>
                  </a:lnTo>
                  <a:lnTo>
                    <a:pt x="1625" y="75"/>
                  </a:lnTo>
                  <a:lnTo>
                    <a:pt x="1644" y="75"/>
                  </a:lnTo>
                  <a:lnTo>
                    <a:pt x="1659" y="75"/>
                  </a:lnTo>
                  <a:lnTo>
                    <a:pt x="1667" y="75"/>
                  </a:lnTo>
                  <a:lnTo>
                    <a:pt x="1672" y="73"/>
                  </a:lnTo>
                  <a:lnTo>
                    <a:pt x="1678" y="69"/>
                  </a:lnTo>
                  <a:lnTo>
                    <a:pt x="1683" y="64"/>
                  </a:lnTo>
                  <a:lnTo>
                    <a:pt x="1686" y="57"/>
                  </a:lnTo>
                  <a:lnTo>
                    <a:pt x="1686" y="49"/>
                  </a:lnTo>
                  <a:lnTo>
                    <a:pt x="1680" y="43"/>
                  </a:lnTo>
                  <a:lnTo>
                    <a:pt x="1666" y="37"/>
                  </a:lnTo>
                  <a:lnTo>
                    <a:pt x="1644" y="33"/>
                  </a:lnTo>
                  <a:lnTo>
                    <a:pt x="1558" y="33"/>
                  </a:lnTo>
                  <a:lnTo>
                    <a:pt x="1557" y="32"/>
                  </a:lnTo>
                  <a:lnTo>
                    <a:pt x="1554" y="28"/>
                  </a:lnTo>
                  <a:lnTo>
                    <a:pt x="1548" y="23"/>
                  </a:lnTo>
                  <a:lnTo>
                    <a:pt x="1536" y="16"/>
                  </a:lnTo>
                  <a:lnTo>
                    <a:pt x="1520" y="10"/>
                  </a:lnTo>
                  <a:lnTo>
                    <a:pt x="1496" y="5"/>
                  </a:lnTo>
                  <a:lnTo>
                    <a:pt x="1464" y="1"/>
                  </a:lnTo>
                  <a:lnTo>
                    <a:pt x="1424" y="0"/>
                  </a:lnTo>
                  <a:lnTo>
                    <a:pt x="1383" y="1"/>
                  </a:lnTo>
                  <a:lnTo>
                    <a:pt x="1351" y="4"/>
                  </a:lnTo>
                  <a:lnTo>
                    <a:pt x="1326" y="8"/>
                  </a:lnTo>
                  <a:lnTo>
                    <a:pt x="1306" y="13"/>
                  </a:lnTo>
                  <a:lnTo>
                    <a:pt x="1293" y="20"/>
                  </a:lnTo>
                  <a:lnTo>
                    <a:pt x="1285" y="26"/>
                  </a:lnTo>
                  <a:lnTo>
                    <a:pt x="1280" y="33"/>
                  </a:lnTo>
                  <a:lnTo>
                    <a:pt x="1277" y="39"/>
                  </a:lnTo>
                  <a:lnTo>
                    <a:pt x="859" y="45"/>
                  </a:lnTo>
                  <a:lnTo>
                    <a:pt x="858" y="44"/>
                  </a:lnTo>
                  <a:lnTo>
                    <a:pt x="855" y="40"/>
                  </a:lnTo>
                  <a:lnTo>
                    <a:pt x="850" y="35"/>
                  </a:lnTo>
                  <a:lnTo>
                    <a:pt x="840" y="29"/>
                  </a:lnTo>
                  <a:lnTo>
                    <a:pt x="825" y="23"/>
                  </a:lnTo>
                  <a:lnTo>
                    <a:pt x="803" y="17"/>
                  </a:lnTo>
                  <a:lnTo>
                    <a:pt x="775" y="14"/>
                  </a:lnTo>
                  <a:lnTo>
                    <a:pt x="738" y="13"/>
                  </a:lnTo>
                  <a:lnTo>
                    <a:pt x="701" y="15"/>
                  </a:lnTo>
                  <a:lnTo>
                    <a:pt x="670" y="17"/>
                  </a:lnTo>
                  <a:lnTo>
                    <a:pt x="645" y="21"/>
                  </a:lnTo>
                  <a:lnTo>
                    <a:pt x="625" y="25"/>
                  </a:lnTo>
                  <a:lnTo>
                    <a:pt x="610" y="30"/>
                  </a:lnTo>
                  <a:lnTo>
                    <a:pt x="599" y="36"/>
                  </a:lnTo>
                  <a:lnTo>
                    <a:pt x="590" y="42"/>
                  </a:lnTo>
                  <a:lnTo>
                    <a:pt x="585" y="50"/>
                  </a:lnTo>
                  <a:lnTo>
                    <a:pt x="179" y="52"/>
                  </a:lnTo>
                  <a:lnTo>
                    <a:pt x="178" y="50"/>
                  </a:lnTo>
                  <a:lnTo>
                    <a:pt x="176" y="46"/>
                  </a:lnTo>
                  <a:lnTo>
                    <a:pt x="169" y="39"/>
                  </a:lnTo>
                  <a:lnTo>
                    <a:pt x="157" y="32"/>
                  </a:lnTo>
                  <a:lnTo>
                    <a:pt x="138" y="26"/>
                  </a:lnTo>
                  <a:lnTo>
                    <a:pt x="112" y="21"/>
                  </a:lnTo>
                  <a:lnTo>
                    <a:pt x="75" y="19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89C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7" name="Freeform 115"/>
            <p:cNvSpPr>
              <a:spLocks/>
            </p:cNvSpPr>
            <p:nvPr/>
          </p:nvSpPr>
          <p:spPr bwMode="auto">
            <a:xfrm>
              <a:off x="3088" y="2446"/>
              <a:ext cx="61" cy="48"/>
            </a:xfrm>
            <a:custGeom>
              <a:avLst/>
              <a:gdLst>
                <a:gd name="T0" fmla="*/ 2 w 182"/>
                <a:gd name="T1" fmla="*/ 0 h 142"/>
                <a:gd name="T2" fmla="*/ 2 w 182"/>
                <a:gd name="T3" fmla="*/ 0 h 142"/>
                <a:gd name="T4" fmla="*/ 4 w 182"/>
                <a:gd name="T5" fmla="*/ 0 h 142"/>
                <a:gd name="T6" fmla="*/ 7 w 182"/>
                <a:gd name="T7" fmla="*/ 1 h 142"/>
                <a:gd name="T8" fmla="*/ 11 w 182"/>
                <a:gd name="T9" fmla="*/ 1 h 142"/>
                <a:gd name="T10" fmla="*/ 16 w 182"/>
                <a:gd name="T11" fmla="*/ 2 h 142"/>
                <a:gd name="T12" fmla="*/ 21 w 182"/>
                <a:gd name="T13" fmla="*/ 3 h 142"/>
                <a:gd name="T14" fmla="*/ 27 w 182"/>
                <a:gd name="T15" fmla="*/ 5 h 142"/>
                <a:gd name="T16" fmla="*/ 32 w 182"/>
                <a:gd name="T17" fmla="*/ 7 h 142"/>
                <a:gd name="T18" fmla="*/ 38 w 182"/>
                <a:gd name="T19" fmla="*/ 10 h 142"/>
                <a:gd name="T20" fmla="*/ 43 w 182"/>
                <a:gd name="T21" fmla="*/ 13 h 142"/>
                <a:gd name="T22" fmla="*/ 49 w 182"/>
                <a:gd name="T23" fmla="*/ 17 h 142"/>
                <a:gd name="T24" fmla="*/ 53 w 182"/>
                <a:gd name="T25" fmla="*/ 22 h 142"/>
                <a:gd name="T26" fmla="*/ 56 w 182"/>
                <a:gd name="T27" fmla="*/ 27 h 142"/>
                <a:gd name="T28" fmla="*/ 59 w 182"/>
                <a:gd name="T29" fmla="*/ 33 h 142"/>
                <a:gd name="T30" fmla="*/ 60 w 182"/>
                <a:gd name="T31" fmla="*/ 40 h 142"/>
                <a:gd name="T32" fmla="*/ 61 w 182"/>
                <a:gd name="T33" fmla="*/ 48 h 142"/>
                <a:gd name="T34" fmla="*/ 61 w 182"/>
                <a:gd name="T35" fmla="*/ 48 h 142"/>
                <a:gd name="T36" fmla="*/ 60 w 182"/>
                <a:gd name="T37" fmla="*/ 47 h 142"/>
                <a:gd name="T38" fmla="*/ 60 w 182"/>
                <a:gd name="T39" fmla="*/ 45 h 142"/>
                <a:gd name="T40" fmla="*/ 59 w 182"/>
                <a:gd name="T41" fmla="*/ 42 h 142"/>
                <a:gd name="T42" fmla="*/ 58 w 182"/>
                <a:gd name="T43" fmla="*/ 40 h 142"/>
                <a:gd name="T44" fmla="*/ 56 w 182"/>
                <a:gd name="T45" fmla="*/ 37 h 142"/>
                <a:gd name="T46" fmla="*/ 54 w 182"/>
                <a:gd name="T47" fmla="*/ 34 h 142"/>
                <a:gd name="T48" fmla="*/ 52 w 182"/>
                <a:gd name="T49" fmla="*/ 31 h 142"/>
                <a:gd name="T50" fmla="*/ 48 w 182"/>
                <a:gd name="T51" fmla="*/ 27 h 142"/>
                <a:gd name="T52" fmla="*/ 44 w 182"/>
                <a:gd name="T53" fmla="*/ 24 h 142"/>
                <a:gd name="T54" fmla="*/ 39 w 182"/>
                <a:gd name="T55" fmla="*/ 21 h 142"/>
                <a:gd name="T56" fmla="*/ 33 w 182"/>
                <a:gd name="T57" fmla="*/ 19 h 142"/>
                <a:gd name="T58" fmla="*/ 26 w 182"/>
                <a:gd name="T59" fmla="*/ 16 h 142"/>
                <a:gd name="T60" fmla="*/ 19 w 182"/>
                <a:gd name="T61" fmla="*/ 15 h 142"/>
                <a:gd name="T62" fmla="*/ 10 w 182"/>
                <a:gd name="T63" fmla="*/ 14 h 142"/>
                <a:gd name="T64" fmla="*/ 0 w 182"/>
                <a:gd name="T65" fmla="*/ 14 h 142"/>
                <a:gd name="T66" fmla="*/ 1 w 182"/>
                <a:gd name="T67" fmla="*/ 12 h 142"/>
                <a:gd name="T68" fmla="*/ 3 w 182"/>
                <a:gd name="T69" fmla="*/ 9 h 142"/>
                <a:gd name="T70" fmla="*/ 4 w 182"/>
                <a:gd name="T71" fmla="*/ 5 h 142"/>
                <a:gd name="T72" fmla="*/ 2 w 182"/>
                <a:gd name="T73" fmla="*/ 0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142"/>
                <a:gd name="T113" fmla="*/ 182 w 182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142">
                  <a:moveTo>
                    <a:pt x="5" y="0"/>
                  </a:moveTo>
                  <a:lnTo>
                    <a:pt x="7" y="0"/>
                  </a:lnTo>
                  <a:lnTo>
                    <a:pt x="13" y="1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8" y="6"/>
                  </a:lnTo>
                  <a:lnTo>
                    <a:pt x="63" y="9"/>
                  </a:lnTo>
                  <a:lnTo>
                    <a:pt x="80" y="15"/>
                  </a:lnTo>
                  <a:lnTo>
                    <a:pt x="96" y="21"/>
                  </a:lnTo>
                  <a:lnTo>
                    <a:pt x="113" y="29"/>
                  </a:lnTo>
                  <a:lnTo>
                    <a:pt x="129" y="38"/>
                  </a:lnTo>
                  <a:lnTo>
                    <a:pt x="145" y="49"/>
                  </a:lnTo>
                  <a:lnTo>
                    <a:pt x="158" y="64"/>
                  </a:lnTo>
                  <a:lnTo>
                    <a:pt x="168" y="79"/>
                  </a:lnTo>
                  <a:lnTo>
                    <a:pt x="176" y="98"/>
                  </a:lnTo>
                  <a:lnTo>
                    <a:pt x="180" y="118"/>
                  </a:lnTo>
                  <a:lnTo>
                    <a:pt x="182" y="142"/>
                  </a:lnTo>
                  <a:lnTo>
                    <a:pt x="182" y="141"/>
                  </a:lnTo>
                  <a:lnTo>
                    <a:pt x="180" y="138"/>
                  </a:lnTo>
                  <a:lnTo>
                    <a:pt x="179" y="133"/>
                  </a:lnTo>
                  <a:lnTo>
                    <a:pt x="176" y="125"/>
                  </a:lnTo>
                  <a:lnTo>
                    <a:pt x="173" y="118"/>
                  </a:lnTo>
                  <a:lnTo>
                    <a:pt x="168" y="109"/>
                  </a:lnTo>
                  <a:lnTo>
                    <a:pt x="162" y="100"/>
                  </a:lnTo>
                  <a:lnTo>
                    <a:pt x="154" y="91"/>
                  </a:lnTo>
                  <a:lnTo>
                    <a:pt x="144" y="80"/>
                  </a:lnTo>
                  <a:lnTo>
                    <a:pt x="131" y="71"/>
                  </a:lnTo>
                  <a:lnTo>
                    <a:pt x="117" y="63"/>
                  </a:lnTo>
                  <a:lnTo>
                    <a:pt x="99" y="56"/>
                  </a:lnTo>
                  <a:lnTo>
                    <a:pt x="79" y="48"/>
                  </a:lnTo>
                  <a:lnTo>
                    <a:pt x="56" y="44"/>
                  </a:lnTo>
                  <a:lnTo>
                    <a:pt x="29" y="41"/>
                  </a:lnTo>
                  <a:lnTo>
                    <a:pt x="0" y="40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1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8" name="Freeform 116"/>
            <p:cNvSpPr>
              <a:spLocks/>
            </p:cNvSpPr>
            <p:nvPr/>
          </p:nvSpPr>
          <p:spPr bwMode="auto">
            <a:xfrm>
              <a:off x="3046" y="2476"/>
              <a:ext cx="66" cy="15"/>
            </a:xfrm>
            <a:custGeom>
              <a:avLst/>
              <a:gdLst>
                <a:gd name="T0" fmla="*/ 0 w 198"/>
                <a:gd name="T1" fmla="*/ 2 h 44"/>
                <a:gd name="T2" fmla="*/ 1 w 198"/>
                <a:gd name="T3" fmla="*/ 2 h 44"/>
                <a:gd name="T4" fmla="*/ 3 w 198"/>
                <a:gd name="T5" fmla="*/ 2 h 44"/>
                <a:gd name="T6" fmla="*/ 5 w 198"/>
                <a:gd name="T7" fmla="*/ 2 h 44"/>
                <a:gd name="T8" fmla="*/ 9 w 198"/>
                <a:gd name="T9" fmla="*/ 1 h 44"/>
                <a:gd name="T10" fmla="*/ 13 w 198"/>
                <a:gd name="T11" fmla="*/ 1 h 44"/>
                <a:gd name="T12" fmla="*/ 18 w 198"/>
                <a:gd name="T13" fmla="*/ 0 h 44"/>
                <a:gd name="T14" fmla="*/ 24 w 198"/>
                <a:gd name="T15" fmla="*/ 0 h 44"/>
                <a:gd name="T16" fmla="*/ 30 w 198"/>
                <a:gd name="T17" fmla="*/ 0 h 44"/>
                <a:gd name="T18" fmla="*/ 35 w 198"/>
                <a:gd name="T19" fmla="*/ 0 h 44"/>
                <a:gd name="T20" fmla="*/ 41 w 198"/>
                <a:gd name="T21" fmla="*/ 0 h 44"/>
                <a:gd name="T22" fmla="*/ 46 w 198"/>
                <a:gd name="T23" fmla="*/ 1 h 44"/>
                <a:gd name="T24" fmla="*/ 51 w 198"/>
                <a:gd name="T25" fmla="*/ 2 h 44"/>
                <a:gd name="T26" fmla="*/ 56 w 198"/>
                <a:gd name="T27" fmla="*/ 4 h 44"/>
                <a:gd name="T28" fmla="*/ 60 w 198"/>
                <a:gd name="T29" fmla="*/ 6 h 44"/>
                <a:gd name="T30" fmla="*/ 63 w 198"/>
                <a:gd name="T31" fmla="*/ 9 h 44"/>
                <a:gd name="T32" fmla="*/ 66 w 198"/>
                <a:gd name="T33" fmla="*/ 12 h 44"/>
                <a:gd name="T34" fmla="*/ 66 w 198"/>
                <a:gd name="T35" fmla="*/ 12 h 44"/>
                <a:gd name="T36" fmla="*/ 64 w 198"/>
                <a:gd name="T37" fmla="*/ 12 h 44"/>
                <a:gd name="T38" fmla="*/ 63 w 198"/>
                <a:gd name="T39" fmla="*/ 12 h 44"/>
                <a:gd name="T40" fmla="*/ 61 w 198"/>
                <a:gd name="T41" fmla="*/ 12 h 44"/>
                <a:gd name="T42" fmla="*/ 59 w 198"/>
                <a:gd name="T43" fmla="*/ 13 h 44"/>
                <a:gd name="T44" fmla="*/ 57 w 198"/>
                <a:gd name="T45" fmla="*/ 13 h 44"/>
                <a:gd name="T46" fmla="*/ 55 w 198"/>
                <a:gd name="T47" fmla="*/ 14 h 44"/>
                <a:gd name="T48" fmla="*/ 54 w 198"/>
                <a:gd name="T49" fmla="*/ 15 h 44"/>
                <a:gd name="T50" fmla="*/ 53 w 198"/>
                <a:gd name="T51" fmla="*/ 14 h 44"/>
                <a:gd name="T52" fmla="*/ 51 w 198"/>
                <a:gd name="T53" fmla="*/ 13 h 44"/>
                <a:gd name="T54" fmla="*/ 47 w 198"/>
                <a:gd name="T55" fmla="*/ 11 h 44"/>
                <a:gd name="T56" fmla="*/ 42 w 198"/>
                <a:gd name="T57" fmla="*/ 9 h 44"/>
                <a:gd name="T58" fmla="*/ 35 w 198"/>
                <a:gd name="T59" fmla="*/ 6 h 44"/>
                <a:gd name="T60" fmla="*/ 25 w 198"/>
                <a:gd name="T61" fmla="*/ 4 h 44"/>
                <a:gd name="T62" fmla="*/ 14 w 198"/>
                <a:gd name="T63" fmla="*/ 3 h 44"/>
                <a:gd name="T64" fmla="*/ 0 w 198"/>
                <a:gd name="T65" fmla="*/ 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44"/>
                <a:gd name="T101" fmla="*/ 198 w 198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44">
                  <a:moveTo>
                    <a:pt x="0" y="7"/>
                  </a:moveTo>
                  <a:lnTo>
                    <a:pt x="2" y="7"/>
                  </a:lnTo>
                  <a:lnTo>
                    <a:pt x="8" y="6"/>
                  </a:lnTo>
                  <a:lnTo>
                    <a:pt x="16" y="5"/>
                  </a:lnTo>
                  <a:lnTo>
                    <a:pt x="27" y="3"/>
                  </a:lnTo>
                  <a:lnTo>
                    <a:pt x="40" y="2"/>
                  </a:lnTo>
                  <a:lnTo>
                    <a:pt x="55" y="1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105" y="0"/>
                  </a:lnTo>
                  <a:lnTo>
                    <a:pt x="123" y="1"/>
                  </a:lnTo>
                  <a:lnTo>
                    <a:pt x="139" y="3"/>
                  </a:lnTo>
                  <a:lnTo>
                    <a:pt x="154" y="7"/>
                  </a:lnTo>
                  <a:lnTo>
                    <a:pt x="169" y="11"/>
                  </a:lnTo>
                  <a:lnTo>
                    <a:pt x="181" y="17"/>
                  </a:lnTo>
                  <a:lnTo>
                    <a:pt x="190" y="25"/>
                  </a:lnTo>
                  <a:lnTo>
                    <a:pt x="198" y="35"/>
                  </a:lnTo>
                  <a:lnTo>
                    <a:pt x="197" y="35"/>
                  </a:lnTo>
                  <a:lnTo>
                    <a:pt x="193" y="35"/>
                  </a:lnTo>
                  <a:lnTo>
                    <a:pt x="189" y="35"/>
                  </a:lnTo>
                  <a:lnTo>
                    <a:pt x="184" y="35"/>
                  </a:lnTo>
                  <a:lnTo>
                    <a:pt x="178" y="37"/>
                  </a:lnTo>
                  <a:lnTo>
                    <a:pt x="172" y="39"/>
                  </a:lnTo>
                  <a:lnTo>
                    <a:pt x="166" y="41"/>
                  </a:lnTo>
                  <a:lnTo>
                    <a:pt x="161" y="44"/>
                  </a:lnTo>
                  <a:lnTo>
                    <a:pt x="159" y="42"/>
                  </a:lnTo>
                  <a:lnTo>
                    <a:pt x="152" y="38"/>
                  </a:lnTo>
                  <a:lnTo>
                    <a:pt x="141" y="32"/>
                  </a:lnTo>
                  <a:lnTo>
                    <a:pt x="126" y="25"/>
                  </a:lnTo>
                  <a:lnTo>
                    <a:pt x="104" y="18"/>
                  </a:lnTo>
                  <a:lnTo>
                    <a:pt x="76" y="13"/>
                  </a:lnTo>
                  <a:lnTo>
                    <a:pt x="41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69" name="Freeform 117"/>
            <p:cNvSpPr>
              <a:spLocks/>
            </p:cNvSpPr>
            <p:nvPr/>
          </p:nvSpPr>
          <p:spPr bwMode="auto">
            <a:xfrm>
              <a:off x="3149" y="2484"/>
              <a:ext cx="54" cy="7"/>
            </a:xfrm>
            <a:custGeom>
              <a:avLst/>
              <a:gdLst>
                <a:gd name="T0" fmla="*/ 54 w 162"/>
                <a:gd name="T1" fmla="*/ 0 h 22"/>
                <a:gd name="T2" fmla="*/ 51 w 162"/>
                <a:gd name="T3" fmla="*/ 7 h 22"/>
                <a:gd name="T4" fmla="*/ 0 w 162"/>
                <a:gd name="T5" fmla="*/ 5 h 22"/>
                <a:gd name="T6" fmla="*/ 0 w 162"/>
                <a:gd name="T7" fmla="*/ 0 h 22"/>
                <a:gd name="T8" fmla="*/ 54 w 16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22"/>
                <a:gd name="T17" fmla="*/ 162 w 16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22">
                  <a:moveTo>
                    <a:pt x="162" y="0"/>
                  </a:moveTo>
                  <a:lnTo>
                    <a:pt x="154" y="22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0" name="Freeform 118"/>
            <p:cNvSpPr>
              <a:spLocks/>
            </p:cNvSpPr>
            <p:nvPr/>
          </p:nvSpPr>
          <p:spPr bwMode="auto">
            <a:xfrm>
              <a:off x="3082" y="2492"/>
              <a:ext cx="186" cy="47"/>
            </a:xfrm>
            <a:custGeom>
              <a:avLst/>
              <a:gdLst>
                <a:gd name="T0" fmla="*/ 17 w 559"/>
                <a:gd name="T1" fmla="*/ 6 h 142"/>
                <a:gd name="T2" fmla="*/ 12 w 559"/>
                <a:gd name="T3" fmla="*/ 8 h 142"/>
                <a:gd name="T4" fmla="*/ 6 w 559"/>
                <a:gd name="T5" fmla="*/ 13 h 142"/>
                <a:gd name="T6" fmla="*/ 1 w 559"/>
                <a:gd name="T7" fmla="*/ 20 h 142"/>
                <a:gd name="T8" fmla="*/ 0 w 559"/>
                <a:gd name="T9" fmla="*/ 30 h 142"/>
                <a:gd name="T10" fmla="*/ 5 w 559"/>
                <a:gd name="T11" fmla="*/ 38 h 142"/>
                <a:gd name="T12" fmla="*/ 14 w 559"/>
                <a:gd name="T13" fmla="*/ 43 h 142"/>
                <a:gd name="T14" fmla="*/ 29 w 559"/>
                <a:gd name="T15" fmla="*/ 46 h 142"/>
                <a:gd name="T16" fmla="*/ 46 w 559"/>
                <a:gd name="T17" fmla="*/ 47 h 142"/>
                <a:gd name="T18" fmla="*/ 61 w 559"/>
                <a:gd name="T19" fmla="*/ 47 h 142"/>
                <a:gd name="T20" fmla="*/ 81 w 559"/>
                <a:gd name="T21" fmla="*/ 46 h 142"/>
                <a:gd name="T22" fmla="*/ 101 w 559"/>
                <a:gd name="T23" fmla="*/ 45 h 142"/>
                <a:gd name="T24" fmla="*/ 121 w 559"/>
                <a:gd name="T25" fmla="*/ 44 h 142"/>
                <a:gd name="T26" fmla="*/ 140 w 559"/>
                <a:gd name="T27" fmla="*/ 44 h 142"/>
                <a:gd name="T28" fmla="*/ 155 w 559"/>
                <a:gd name="T29" fmla="*/ 43 h 142"/>
                <a:gd name="T30" fmla="*/ 164 w 559"/>
                <a:gd name="T31" fmla="*/ 42 h 142"/>
                <a:gd name="T32" fmla="*/ 170 w 559"/>
                <a:gd name="T33" fmla="*/ 41 h 142"/>
                <a:gd name="T34" fmla="*/ 179 w 559"/>
                <a:gd name="T35" fmla="*/ 34 h 142"/>
                <a:gd name="T36" fmla="*/ 186 w 559"/>
                <a:gd name="T37" fmla="*/ 22 h 142"/>
                <a:gd name="T38" fmla="*/ 183 w 559"/>
                <a:gd name="T39" fmla="*/ 7 h 142"/>
                <a:gd name="T40" fmla="*/ 176 w 559"/>
                <a:gd name="T41" fmla="*/ 0 h 142"/>
                <a:gd name="T42" fmla="*/ 174 w 559"/>
                <a:gd name="T43" fmla="*/ 2 h 142"/>
                <a:gd name="T44" fmla="*/ 171 w 559"/>
                <a:gd name="T45" fmla="*/ 5 h 142"/>
                <a:gd name="T46" fmla="*/ 167 w 559"/>
                <a:gd name="T47" fmla="*/ 6 h 142"/>
                <a:gd name="T48" fmla="*/ 165 w 559"/>
                <a:gd name="T49" fmla="*/ 7 h 142"/>
                <a:gd name="T50" fmla="*/ 169 w 559"/>
                <a:gd name="T51" fmla="*/ 12 h 142"/>
                <a:gd name="T52" fmla="*/ 171 w 559"/>
                <a:gd name="T53" fmla="*/ 19 h 142"/>
                <a:gd name="T54" fmla="*/ 165 w 559"/>
                <a:gd name="T55" fmla="*/ 27 h 142"/>
                <a:gd name="T56" fmla="*/ 153 w 559"/>
                <a:gd name="T57" fmla="*/ 32 h 142"/>
                <a:gd name="T58" fmla="*/ 138 w 559"/>
                <a:gd name="T59" fmla="*/ 36 h 142"/>
                <a:gd name="T60" fmla="*/ 120 w 559"/>
                <a:gd name="T61" fmla="*/ 37 h 142"/>
                <a:gd name="T62" fmla="*/ 101 w 559"/>
                <a:gd name="T63" fmla="*/ 38 h 142"/>
                <a:gd name="T64" fmla="*/ 82 w 559"/>
                <a:gd name="T65" fmla="*/ 39 h 142"/>
                <a:gd name="T66" fmla="*/ 63 w 559"/>
                <a:gd name="T67" fmla="*/ 38 h 142"/>
                <a:gd name="T68" fmla="*/ 48 w 559"/>
                <a:gd name="T69" fmla="*/ 38 h 142"/>
                <a:gd name="T70" fmla="*/ 35 w 559"/>
                <a:gd name="T71" fmla="*/ 38 h 142"/>
                <a:gd name="T72" fmla="*/ 24 w 559"/>
                <a:gd name="T73" fmla="*/ 37 h 142"/>
                <a:gd name="T74" fmla="*/ 13 w 559"/>
                <a:gd name="T75" fmla="*/ 31 h 142"/>
                <a:gd name="T76" fmla="*/ 8 w 559"/>
                <a:gd name="T77" fmla="*/ 23 h 142"/>
                <a:gd name="T78" fmla="*/ 12 w 559"/>
                <a:gd name="T79" fmla="*/ 12 h 1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9"/>
                <a:gd name="T121" fmla="*/ 0 h 142"/>
                <a:gd name="T122" fmla="*/ 559 w 559"/>
                <a:gd name="T123" fmla="*/ 142 h 1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9" h="142">
                  <a:moveTo>
                    <a:pt x="52" y="17"/>
                  </a:moveTo>
                  <a:lnTo>
                    <a:pt x="50" y="18"/>
                  </a:lnTo>
                  <a:lnTo>
                    <a:pt x="44" y="20"/>
                  </a:lnTo>
                  <a:lnTo>
                    <a:pt x="36" y="25"/>
                  </a:lnTo>
                  <a:lnTo>
                    <a:pt x="27" y="32"/>
                  </a:lnTo>
                  <a:lnTo>
                    <a:pt x="18" y="40"/>
                  </a:lnTo>
                  <a:lnTo>
                    <a:pt x="9" y="50"/>
                  </a:lnTo>
                  <a:lnTo>
                    <a:pt x="3" y="61"/>
                  </a:lnTo>
                  <a:lnTo>
                    <a:pt x="0" y="76"/>
                  </a:lnTo>
                  <a:lnTo>
                    <a:pt x="1" y="90"/>
                  </a:lnTo>
                  <a:lnTo>
                    <a:pt x="5" y="103"/>
                  </a:lnTo>
                  <a:lnTo>
                    <a:pt x="14" y="114"/>
                  </a:lnTo>
                  <a:lnTo>
                    <a:pt x="26" y="123"/>
                  </a:lnTo>
                  <a:lnTo>
                    <a:pt x="41" y="130"/>
                  </a:lnTo>
                  <a:lnTo>
                    <a:pt x="62" y="136"/>
                  </a:lnTo>
                  <a:lnTo>
                    <a:pt x="88" y="139"/>
                  </a:lnTo>
                  <a:lnTo>
                    <a:pt x="118" y="142"/>
                  </a:lnTo>
                  <a:lnTo>
                    <a:pt x="137" y="142"/>
                  </a:lnTo>
                  <a:lnTo>
                    <a:pt x="159" y="142"/>
                  </a:lnTo>
                  <a:lnTo>
                    <a:pt x="184" y="142"/>
                  </a:lnTo>
                  <a:lnTo>
                    <a:pt x="212" y="141"/>
                  </a:lnTo>
                  <a:lnTo>
                    <a:pt x="242" y="139"/>
                  </a:lnTo>
                  <a:lnTo>
                    <a:pt x="272" y="138"/>
                  </a:lnTo>
                  <a:lnTo>
                    <a:pt x="304" y="137"/>
                  </a:lnTo>
                  <a:lnTo>
                    <a:pt x="335" y="136"/>
                  </a:lnTo>
                  <a:lnTo>
                    <a:pt x="365" y="134"/>
                  </a:lnTo>
                  <a:lnTo>
                    <a:pt x="395" y="133"/>
                  </a:lnTo>
                  <a:lnTo>
                    <a:pt x="421" y="132"/>
                  </a:lnTo>
                  <a:lnTo>
                    <a:pt x="445" y="130"/>
                  </a:lnTo>
                  <a:lnTo>
                    <a:pt x="466" y="129"/>
                  </a:lnTo>
                  <a:lnTo>
                    <a:pt x="483" y="128"/>
                  </a:lnTo>
                  <a:lnTo>
                    <a:pt x="494" y="128"/>
                  </a:lnTo>
                  <a:lnTo>
                    <a:pt x="501" y="127"/>
                  </a:lnTo>
                  <a:lnTo>
                    <a:pt x="512" y="124"/>
                  </a:lnTo>
                  <a:lnTo>
                    <a:pt x="525" y="115"/>
                  </a:lnTo>
                  <a:lnTo>
                    <a:pt x="538" y="103"/>
                  </a:lnTo>
                  <a:lnTo>
                    <a:pt x="551" y="86"/>
                  </a:lnTo>
                  <a:lnTo>
                    <a:pt x="558" y="67"/>
                  </a:lnTo>
                  <a:lnTo>
                    <a:pt x="559" y="45"/>
                  </a:lnTo>
                  <a:lnTo>
                    <a:pt x="551" y="22"/>
                  </a:lnTo>
                  <a:lnTo>
                    <a:pt x="531" y="0"/>
                  </a:lnTo>
                  <a:lnTo>
                    <a:pt x="530" y="1"/>
                  </a:lnTo>
                  <a:lnTo>
                    <a:pt x="528" y="3"/>
                  </a:lnTo>
                  <a:lnTo>
                    <a:pt x="524" y="6"/>
                  </a:lnTo>
                  <a:lnTo>
                    <a:pt x="520" y="10"/>
                  </a:lnTo>
                  <a:lnTo>
                    <a:pt x="514" y="14"/>
                  </a:lnTo>
                  <a:lnTo>
                    <a:pt x="508" y="16"/>
                  </a:lnTo>
                  <a:lnTo>
                    <a:pt x="501" y="18"/>
                  </a:lnTo>
                  <a:lnTo>
                    <a:pt x="494" y="18"/>
                  </a:lnTo>
                  <a:lnTo>
                    <a:pt x="496" y="20"/>
                  </a:lnTo>
                  <a:lnTo>
                    <a:pt x="501" y="26"/>
                  </a:lnTo>
                  <a:lnTo>
                    <a:pt x="507" y="36"/>
                  </a:lnTo>
                  <a:lnTo>
                    <a:pt x="511" y="46"/>
                  </a:lnTo>
                  <a:lnTo>
                    <a:pt x="513" y="58"/>
                  </a:lnTo>
                  <a:lnTo>
                    <a:pt x="509" y="71"/>
                  </a:lnTo>
                  <a:lnTo>
                    <a:pt x="497" y="83"/>
                  </a:lnTo>
                  <a:lnTo>
                    <a:pt x="478" y="93"/>
                  </a:lnTo>
                  <a:lnTo>
                    <a:pt x="459" y="98"/>
                  </a:lnTo>
                  <a:lnTo>
                    <a:pt x="438" y="104"/>
                  </a:lnTo>
                  <a:lnTo>
                    <a:pt x="414" y="108"/>
                  </a:lnTo>
                  <a:lnTo>
                    <a:pt x="388" y="110"/>
                  </a:lnTo>
                  <a:lnTo>
                    <a:pt x="361" y="113"/>
                  </a:lnTo>
                  <a:lnTo>
                    <a:pt x="333" y="114"/>
                  </a:lnTo>
                  <a:lnTo>
                    <a:pt x="303" y="116"/>
                  </a:lnTo>
                  <a:lnTo>
                    <a:pt x="274" y="116"/>
                  </a:lnTo>
                  <a:lnTo>
                    <a:pt x="246" y="117"/>
                  </a:lnTo>
                  <a:lnTo>
                    <a:pt x="217" y="117"/>
                  </a:lnTo>
                  <a:lnTo>
                    <a:pt x="190" y="116"/>
                  </a:lnTo>
                  <a:lnTo>
                    <a:pt x="166" y="116"/>
                  </a:lnTo>
                  <a:lnTo>
                    <a:pt x="143" y="116"/>
                  </a:lnTo>
                  <a:lnTo>
                    <a:pt x="122" y="115"/>
                  </a:lnTo>
                  <a:lnTo>
                    <a:pt x="105" y="114"/>
                  </a:lnTo>
                  <a:lnTo>
                    <a:pt x="92" y="114"/>
                  </a:lnTo>
                  <a:lnTo>
                    <a:pt x="71" y="111"/>
                  </a:lnTo>
                  <a:lnTo>
                    <a:pt x="54" y="105"/>
                  </a:lnTo>
                  <a:lnTo>
                    <a:pt x="39" y="95"/>
                  </a:lnTo>
                  <a:lnTo>
                    <a:pt x="29" y="84"/>
                  </a:lnTo>
                  <a:lnTo>
                    <a:pt x="24" y="70"/>
                  </a:lnTo>
                  <a:lnTo>
                    <a:pt x="26" y="53"/>
                  </a:lnTo>
                  <a:lnTo>
                    <a:pt x="35" y="36"/>
                  </a:lnTo>
                  <a:lnTo>
                    <a:pt x="5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1" name="Freeform 119"/>
            <p:cNvSpPr>
              <a:spLocks/>
            </p:cNvSpPr>
            <p:nvPr/>
          </p:nvSpPr>
          <p:spPr bwMode="auto">
            <a:xfrm>
              <a:off x="3116" y="2495"/>
              <a:ext cx="116" cy="10"/>
            </a:xfrm>
            <a:custGeom>
              <a:avLst/>
              <a:gdLst>
                <a:gd name="T0" fmla="*/ 6 w 349"/>
                <a:gd name="T1" fmla="*/ 0 h 32"/>
                <a:gd name="T2" fmla="*/ 7 w 349"/>
                <a:gd name="T3" fmla="*/ 0 h 32"/>
                <a:gd name="T4" fmla="*/ 9 w 349"/>
                <a:gd name="T5" fmla="*/ 0 h 32"/>
                <a:gd name="T6" fmla="*/ 12 w 349"/>
                <a:gd name="T7" fmla="*/ 1 h 32"/>
                <a:gd name="T8" fmla="*/ 17 w 349"/>
                <a:gd name="T9" fmla="*/ 1 h 32"/>
                <a:gd name="T10" fmla="*/ 22 w 349"/>
                <a:gd name="T11" fmla="*/ 2 h 32"/>
                <a:gd name="T12" fmla="*/ 28 w 349"/>
                <a:gd name="T13" fmla="*/ 2 h 32"/>
                <a:gd name="T14" fmla="*/ 36 w 349"/>
                <a:gd name="T15" fmla="*/ 3 h 32"/>
                <a:gd name="T16" fmla="*/ 43 w 349"/>
                <a:gd name="T17" fmla="*/ 3 h 32"/>
                <a:gd name="T18" fmla="*/ 52 w 349"/>
                <a:gd name="T19" fmla="*/ 3 h 32"/>
                <a:gd name="T20" fmla="*/ 60 w 349"/>
                <a:gd name="T21" fmla="*/ 4 h 32"/>
                <a:gd name="T22" fmla="*/ 69 w 349"/>
                <a:gd name="T23" fmla="*/ 4 h 32"/>
                <a:gd name="T24" fmla="*/ 79 w 349"/>
                <a:gd name="T25" fmla="*/ 4 h 32"/>
                <a:gd name="T26" fmla="*/ 88 w 349"/>
                <a:gd name="T27" fmla="*/ 4 h 32"/>
                <a:gd name="T28" fmla="*/ 98 w 349"/>
                <a:gd name="T29" fmla="*/ 3 h 32"/>
                <a:gd name="T30" fmla="*/ 107 w 349"/>
                <a:gd name="T31" fmla="*/ 3 h 32"/>
                <a:gd name="T32" fmla="*/ 116 w 349"/>
                <a:gd name="T33" fmla="*/ 2 h 32"/>
                <a:gd name="T34" fmla="*/ 116 w 349"/>
                <a:gd name="T35" fmla="*/ 3 h 32"/>
                <a:gd name="T36" fmla="*/ 115 w 349"/>
                <a:gd name="T37" fmla="*/ 3 h 32"/>
                <a:gd name="T38" fmla="*/ 114 w 349"/>
                <a:gd name="T39" fmla="*/ 3 h 32"/>
                <a:gd name="T40" fmla="*/ 112 w 349"/>
                <a:gd name="T41" fmla="*/ 4 h 32"/>
                <a:gd name="T42" fmla="*/ 109 w 349"/>
                <a:gd name="T43" fmla="*/ 5 h 32"/>
                <a:gd name="T44" fmla="*/ 106 w 349"/>
                <a:gd name="T45" fmla="*/ 7 h 32"/>
                <a:gd name="T46" fmla="*/ 101 w 349"/>
                <a:gd name="T47" fmla="*/ 8 h 32"/>
                <a:gd name="T48" fmla="*/ 96 w 349"/>
                <a:gd name="T49" fmla="*/ 8 h 32"/>
                <a:gd name="T50" fmla="*/ 89 w 349"/>
                <a:gd name="T51" fmla="*/ 9 h 32"/>
                <a:gd name="T52" fmla="*/ 80 w 349"/>
                <a:gd name="T53" fmla="*/ 10 h 32"/>
                <a:gd name="T54" fmla="*/ 71 w 349"/>
                <a:gd name="T55" fmla="*/ 10 h 32"/>
                <a:gd name="T56" fmla="*/ 60 w 349"/>
                <a:gd name="T57" fmla="*/ 10 h 32"/>
                <a:gd name="T58" fmla="*/ 48 w 349"/>
                <a:gd name="T59" fmla="*/ 10 h 32"/>
                <a:gd name="T60" fmla="*/ 34 w 349"/>
                <a:gd name="T61" fmla="*/ 9 h 32"/>
                <a:gd name="T62" fmla="*/ 18 w 349"/>
                <a:gd name="T63" fmla="*/ 8 h 32"/>
                <a:gd name="T64" fmla="*/ 0 w 349"/>
                <a:gd name="T65" fmla="*/ 6 h 32"/>
                <a:gd name="T66" fmla="*/ 6 w 349"/>
                <a:gd name="T67" fmla="*/ 0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9"/>
                <a:gd name="T103" fmla="*/ 0 h 32"/>
                <a:gd name="T104" fmla="*/ 349 w 349"/>
                <a:gd name="T105" fmla="*/ 32 h 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9" h="32">
                  <a:moveTo>
                    <a:pt x="18" y="0"/>
                  </a:moveTo>
                  <a:lnTo>
                    <a:pt x="20" y="0"/>
                  </a:lnTo>
                  <a:lnTo>
                    <a:pt x="27" y="1"/>
                  </a:lnTo>
                  <a:lnTo>
                    <a:pt x="37" y="2"/>
                  </a:lnTo>
                  <a:lnTo>
                    <a:pt x="50" y="3"/>
                  </a:lnTo>
                  <a:lnTo>
                    <a:pt x="67" y="5"/>
                  </a:lnTo>
                  <a:lnTo>
                    <a:pt x="85" y="6"/>
                  </a:lnTo>
                  <a:lnTo>
                    <a:pt x="107" y="8"/>
                  </a:lnTo>
                  <a:lnTo>
                    <a:pt x="130" y="9"/>
                  </a:lnTo>
                  <a:lnTo>
                    <a:pt x="156" y="11"/>
                  </a:lnTo>
                  <a:lnTo>
                    <a:pt x="182" y="12"/>
                  </a:lnTo>
                  <a:lnTo>
                    <a:pt x="209" y="12"/>
                  </a:lnTo>
                  <a:lnTo>
                    <a:pt x="237" y="13"/>
                  </a:lnTo>
                  <a:lnTo>
                    <a:pt x="266" y="12"/>
                  </a:lnTo>
                  <a:lnTo>
                    <a:pt x="295" y="11"/>
                  </a:lnTo>
                  <a:lnTo>
                    <a:pt x="322" y="10"/>
                  </a:lnTo>
                  <a:lnTo>
                    <a:pt x="349" y="7"/>
                  </a:lnTo>
                  <a:lnTo>
                    <a:pt x="348" y="8"/>
                  </a:lnTo>
                  <a:lnTo>
                    <a:pt x="346" y="9"/>
                  </a:lnTo>
                  <a:lnTo>
                    <a:pt x="343" y="11"/>
                  </a:lnTo>
                  <a:lnTo>
                    <a:pt x="337" y="14"/>
                  </a:lnTo>
                  <a:lnTo>
                    <a:pt x="329" y="17"/>
                  </a:lnTo>
                  <a:lnTo>
                    <a:pt x="318" y="21"/>
                  </a:lnTo>
                  <a:lnTo>
                    <a:pt x="304" y="24"/>
                  </a:lnTo>
                  <a:lnTo>
                    <a:pt x="288" y="27"/>
                  </a:lnTo>
                  <a:lnTo>
                    <a:pt x="267" y="29"/>
                  </a:lnTo>
                  <a:lnTo>
                    <a:pt x="242" y="31"/>
                  </a:lnTo>
                  <a:lnTo>
                    <a:pt x="215" y="32"/>
                  </a:lnTo>
                  <a:lnTo>
                    <a:pt x="182" y="32"/>
                  </a:lnTo>
                  <a:lnTo>
                    <a:pt x="144" y="31"/>
                  </a:lnTo>
                  <a:lnTo>
                    <a:pt x="102" y="29"/>
                  </a:lnTo>
                  <a:lnTo>
                    <a:pt x="53" y="25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2" name="Freeform 120"/>
            <p:cNvSpPr>
              <a:spLocks/>
            </p:cNvSpPr>
            <p:nvPr/>
          </p:nvSpPr>
          <p:spPr bwMode="auto">
            <a:xfrm>
              <a:off x="3613" y="2474"/>
              <a:ext cx="51" cy="7"/>
            </a:xfrm>
            <a:custGeom>
              <a:avLst/>
              <a:gdLst>
                <a:gd name="T0" fmla="*/ 51 w 152"/>
                <a:gd name="T1" fmla="*/ 0 h 22"/>
                <a:gd name="T2" fmla="*/ 48 w 152"/>
                <a:gd name="T3" fmla="*/ 7 h 22"/>
                <a:gd name="T4" fmla="*/ 0 w 152"/>
                <a:gd name="T5" fmla="*/ 6 h 22"/>
                <a:gd name="T6" fmla="*/ 0 w 152"/>
                <a:gd name="T7" fmla="*/ 1 h 22"/>
                <a:gd name="T8" fmla="*/ 51 w 15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22"/>
                <a:gd name="T17" fmla="*/ 152 w 15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22">
                  <a:moveTo>
                    <a:pt x="152" y="0"/>
                  </a:moveTo>
                  <a:lnTo>
                    <a:pt x="144" y="22"/>
                  </a:lnTo>
                  <a:lnTo>
                    <a:pt x="0" y="19"/>
                  </a:lnTo>
                  <a:lnTo>
                    <a:pt x="0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3" name="Freeform 121"/>
            <p:cNvSpPr>
              <a:spLocks/>
            </p:cNvSpPr>
            <p:nvPr/>
          </p:nvSpPr>
          <p:spPr bwMode="auto">
            <a:xfrm>
              <a:off x="3549" y="2481"/>
              <a:ext cx="131" cy="52"/>
            </a:xfrm>
            <a:custGeom>
              <a:avLst/>
              <a:gdLst>
                <a:gd name="T0" fmla="*/ 131 w 393"/>
                <a:gd name="T1" fmla="*/ 51 h 155"/>
                <a:gd name="T2" fmla="*/ 122 w 393"/>
                <a:gd name="T3" fmla="*/ 51 h 155"/>
                <a:gd name="T4" fmla="*/ 114 w 393"/>
                <a:gd name="T5" fmla="*/ 52 h 155"/>
                <a:gd name="T6" fmla="*/ 108 w 393"/>
                <a:gd name="T7" fmla="*/ 52 h 155"/>
                <a:gd name="T8" fmla="*/ 101 w 393"/>
                <a:gd name="T9" fmla="*/ 52 h 155"/>
                <a:gd name="T10" fmla="*/ 95 w 393"/>
                <a:gd name="T11" fmla="*/ 52 h 155"/>
                <a:gd name="T12" fmla="*/ 89 w 393"/>
                <a:gd name="T13" fmla="*/ 52 h 155"/>
                <a:gd name="T14" fmla="*/ 84 w 393"/>
                <a:gd name="T15" fmla="*/ 52 h 155"/>
                <a:gd name="T16" fmla="*/ 79 w 393"/>
                <a:gd name="T17" fmla="*/ 51 h 155"/>
                <a:gd name="T18" fmla="*/ 74 w 393"/>
                <a:gd name="T19" fmla="*/ 51 h 155"/>
                <a:gd name="T20" fmla="*/ 69 w 393"/>
                <a:gd name="T21" fmla="*/ 51 h 155"/>
                <a:gd name="T22" fmla="*/ 64 w 393"/>
                <a:gd name="T23" fmla="*/ 51 h 155"/>
                <a:gd name="T24" fmla="*/ 60 w 393"/>
                <a:gd name="T25" fmla="*/ 50 h 155"/>
                <a:gd name="T26" fmla="*/ 55 w 393"/>
                <a:gd name="T27" fmla="*/ 50 h 155"/>
                <a:gd name="T28" fmla="*/ 50 w 393"/>
                <a:gd name="T29" fmla="*/ 50 h 155"/>
                <a:gd name="T30" fmla="*/ 45 w 393"/>
                <a:gd name="T31" fmla="*/ 50 h 155"/>
                <a:gd name="T32" fmla="*/ 40 w 393"/>
                <a:gd name="T33" fmla="*/ 49 h 155"/>
                <a:gd name="T34" fmla="*/ 30 w 393"/>
                <a:gd name="T35" fmla="*/ 49 h 155"/>
                <a:gd name="T36" fmla="*/ 22 w 393"/>
                <a:gd name="T37" fmla="*/ 47 h 155"/>
                <a:gd name="T38" fmla="*/ 15 w 393"/>
                <a:gd name="T39" fmla="*/ 46 h 155"/>
                <a:gd name="T40" fmla="*/ 10 w 393"/>
                <a:gd name="T41" fmla="*/ 43 h 155"/>
                <a:gd name="T42" fmla="*/ 6 w 393"/>
                <a:gd name="T43" fmla="*/ 40 h 155"/>
                <a:gd name="T44" fmla="*/ 4 w 393"/>
                <a:gd name="T45" fmla="*/ 36 h 155"/>
                <a:gd name="T46" fmla="*/ 1 w 393"/>
                <a:gd name="T47" fmla="*/ 32 h 155"/>
                <a:gd name="T48" fmla="*/ 0 w 393"/>
                <a:gd name="T49" fmla="*/ 27 h 155"/>
                <a:gd name="T50" fmla="*/ 0 w 393"/>
                <a:gd name="T51" fmla="*/ 19 h 155"/>
                <a:gd name="T52" fmla="*/ 1 w 393"/>
                <a:gd name="T53" fmla="*/ 14 h 155"/>
                <a:gd name="T54" fmla="*/ 4 w 393"/>
                <a:gd name="T55" fmla="*/ 9 h 155"/>
                <a:gd name="T56" fmla="*/ 7 w 393"/>
                <a:gd name="T57" fmla="*/ 5 h 155"/>
                <a:gd name="T58" fmla="*/ 10 w 393"/>
                <a:gd name="T59" fmla="*/ 3 h 155"/>
                <a:gd name="T60" fmla="*/ 12 w 393"/>
                <a:gd name="T61" fmla="*/ 1 h 155"/>
                <a:gd name="T62" fmla="*/ 14 w 393"/>
                <a:gd name="T63" fmla="*/ 0 h 155"/>
                <a:gd name="T64" fmla="*/ 15 w 393"/>
                <a:gd name="T65" fmla="*/ 0 h 155"/>
                <a:gd name="T66" fmla="*/ 10 w 393"/>
                <a:gd name="T67" fmla="*/ 6 h 155"/>
                <a:gd name="T68" fmla="*/ 8 w 393"/>
                <a:gd name="T69" fmla="*/ 13 h 155"/>
                <a:gd name="T70" fmla="*/ 8 w 393"/>
                <a:gd name="T71" fmla="*/ 19 h 155"/>
                <a:gd name="T72" fmla="*/ 10 w 393"/>
                <a:gd name="T73" fmla="*/ 24 h 155"/>
                <a:gd name="T74" fmla="*/ 14 w 393"/>
                <a:gd name="T75" fmla="*/ 29 h 155"/>
                <a:gd name="T76" fmla="*/ 20 w 393"/>
                <a:gd name="T77" fmla="*/ 33 h 155"/>
                <a:gd name="T78" fmla="*/ 26 w 393"/>
                <a:gd name="T79" fmla="*/ 36 h 155"/>
                <a:gd name="T80" fmla="*/ 34 w 393"/>
                <a:gd name="T81" fmla="*/ 37 h 155"/>
                <a:gd name="T82" fmla="*/ 38 w 393"/>
                <a:gd name="T83" fmla="*/ 37 h 155"/>
                <a:gd name="T84" fmla="*/ 43 w 393"/>
                <a:gd name="T85" fmla="*/ 37 h 155"/>
                <a:gd name="T86" fmla="*/ 48 w 393"/>
                <a:gd name="T87" fmla="*/ 37 h 155"/>
                <a:gd name="T88" fmla="*/ 54 w 393"/>
                <a:gd name="T89" fmla="*/ 38 h 155"/>
                <a:gd name="T90" fmla="*/ 60 w 393"/>
                <a:gd name="T91" fmla="*/ 38 h 155"/>
                <a:gd name="T92" fmla="*/ 67 w 393"/>
                <a:gd name="T93" fmla="*/ 39 h 155"/>
                <a:gd name="T94" fmla="*/ 74 w 393"/>
                <a:gd name="T95" fmla="*/ 39 h 155"/>
                <a:gd name="T96" fmla="*/ 81 w 393"/>
                <a:gd name="T97" fmla="*/ 39 h 155"/>
                <a:gd name="T98" fmla="*/ 88 w 393"/>
                <a:gd name="T99" fmla="*/ 39 h 155"/>
                <a:gd name="T100" fmla="*/ 95 w 393"/>
                <a:gd name="T101" fmla="*/ 39 h 155"/>
                <a:gd name="T102" fmla="*/ 102 w 393"/>
                <a:gd name="T103" fmla="*/ 39 h 155"/>
                <a:gd name="T104" fmla="*/ 108 w 393"/>
                <a:gd name="T105" fmla="*/ 39 h 155"/>
                <a:gd name="T106" fmla="*/ 115 w 393"/>
                <a:gd name="T107" fmla="*/ 39 h 155"/>
                <a:gd name="T108" fmla="*/ 121 w 393"/>
                <a:gd name="T109" fmla="*/ 38 h 155"/>
                <a:gd name="T110" fmla="*/ 126 w 393"/>
                <a:gd name="T111" fmla="*/ 38 h 155"/>
                <a:gd name="T112" fmla="*/ 131 w 393"/>
                <a:gd name="T113" fmla="*/ 37 h 155"/>
                <a:gd name="T114" fmla="*/ 131 w 393"/>
                <a:gd name="T115" fmla="*/ 51 h 1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3"/>
                <a:gd name="T175" fmla="*/ 0 h 155"/>
                <a:gd name="T176" fmla="*/ 393 w 393"/>
                <a:gd name="T177" fmla="*/ 155 h 1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3" h="155">
                  <a:moveTo>
                    <a:pt x="392" y="152"/>
                  </a:moveTo>
                  <a:lnTo>
                    <a:pt x="367" y="153"/>
                  </a:lnTo>
                  <a:lnTo>
                    <a:pt x="343" y="154"/>
                  </a:lnTo>
                  <a:lnTo>
                    <a:pt x="323" y="154"/>
                  </a:lnTo>
                  <a:lnTo>
                    <a:pt x="303" y="155"/>
                  </a:lnTo>
                  <a:lnTo>
                    <a:pt x="285" y="155"/>
                  </a:lnTo>
                  <a:lnTo>
                    <a:pt x="268" y="154"/>
                  </a:lnTo>
                  <a:lnTo>
                    <a:pt x="252" y="154"/>
                  </a:lnTo>
                  <a:lnTo>
                    <a:pt x="237" y="153"/>
                  </a:lnTo>
                  <a:lnTo>
                    <a:pt x="222" y="153"/>
                  </a:lnTo>
                  <a:lnTo>
                    <a:pt x="208" y="152"/>
                  </a:lnTo>
                  <a:lnTo>
                    <a:pt x="193" y="151"/>
                  </a:lnTo>
                  <a:lnTo>
                    <a:pt x="180" y="150"/>
                  </a:lnTo>
                  <a:lnTo>
                    <a:pt x="166" y="149"/>
                  </a:lnTo>
                  <a:lnTo>
                    <a:pt x="151" y="148"/>
                  </a:lnTo>
                  <a:lnTo>
                    <a:pt x="136" y="148"/>
                  </a:lnTo>
                  <a:lnTo>
                    <a:pt x="119" y="147"/>
                  </a:lnTo>
                  <a:lnTo>
                    <a:pt x="90" y="145"/>
                  </a:lnTo>
                  <a:lnTo>
                    <a:pt x="65" y="141"/>
                  </a:lnTo>
                  <a:lnTo>
                    <a:pt x="45" y="136"/>
                  </a:lnTo>
                  <a:lnTo>
                    <a:pt x="30" y="127"/>
                  </a:lnTo>
                  <a:lnTo>
                    <a:pt x="19" y="118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80"/>
                  </a:lnTo>
                  <a:lnTo>
                    <a:pt x="0" y="58"/>
                  </a:lnTo>
                  <a:lnTo>
                    <a:pt x="4" y="41"/>
                  </a:lnTo>
                  <a:lnTo>
                    <a:pt x="11" y="28"/>
                  </a:lnTo>
                  <a:lnTo>
                    <a:pt x="20" y="16"/>
                  </a:lnTo>
                  <a:lnTo>
                    <a:pt x="29" y="9"/>
                  </a:lnTo>
                  <a:lnTo>
                    <a:pt x="37" y="4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30" y="19"/>
                  </a:lnTo>
                  <a:lnTo>
                    <a:pt x="23" y="38"/>
                  </a:lnTo>
                  <a:lnTo>
                    <a:pt x="24" y="56"/>
                  </a:lnTo>
                  <a:lnTo>
                    <a:pt x="31" y="73"/>
                  </a:lnTo>
                  <a:lnTo>
                    <a:pt x="43" y="87"/>
                  </a:lnTo>
                  <a:lnTo>
                    <a:pt x="60" y="97"/>
                  </a:lnTo>
                  <a:lnTo>
                    <a:pt x="79" y="106"/>
                  </a:lnTo>
                  <a:lnTo>
                    <a:pt x="101" y="109"/>
                  </a:lnTo>
                  <a:lnTo>
                    <a:pt x="113" y="110"/>
                  </a:lnTo>
                  <a:lnTo>
                    <a:pt x="128" y="111"/>
                  </a:lnTo>
                  <a:lnTo>
                    <a:pt x="144" y="111"/>
                  </a:lnTo>
                  <a:lnTo>
                    <a:pt x="162" y="113"/>
                  </a:lnTo>
                  <a:lnTo>
                    <a:pt x="181" y="114"/>
                  </a:lnTo>
                  <a:lnTo>
                    <a:pt x="201" y="115"/>
                  </a:lnTo>
                  <a:lnTo>
                    <a:pt x="221" y="115"/>
                  </a:lnTo>
                  <a:lnTo>
                    <a:pt x="243" y="116"/>
                  </a:lnTo>
                  <a:lnTo>
                    <a:pt x="263" y="117"/>
                  </a:lnTo>
                  <a:lnTo>
                    <a:pt x="285" y="117"/>
                  </a:lnTo>
                  <a:lnTo>
                    <a:pt x="305" y="117"/>
                  </a:lnTo>
                  <a:lnTo>
                    <a:pt x="325" y="116"/>
                  </a:lnTo>
                  <a:lnTo>
                    <a:pt x="344" y="115"/>
                  </a:lnTo>
                  <a:lnTo>
                    <a:pt x="362" y="114"/>
                  </a:lnTo>
                  <a:lnTo>
                    <a:pt x="378" y="112"/>
                  </a:lnTo>
                  <a:lnTo>
                    <a:pt x="393" y="109"/>
                  </a:lnTo>
                  <a:lnTo>
                    <a:pt x="392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4" name="Freeform 122"/>
            <p:cNvSpPr>
              <a:spLocks/>
            </p:cNvSpPr>
            <p:nvPr/>
          </p:nvSpPr>
          <p:spPr bwMode="auto">
            <a:xfrm>
              <a:off x="3576" y="2486"/>
              <a:ext cx="121" cy="12"/>
            </a:xfrm>
            <a:custGeom>
              <a:avLst/>
              <a:gdLst>
                <a:gd name="T0" fmla="*/ 11 w 363"/>
                <a:gd name="T1" fmla="*/ 0 h 37"/>
                <a:gd name="T2" fmla="*/ 11 w 363"/>
                <a:gd name="T3" fmla="*/ 0 h 37"/>
                <a:gd name="T4" fmla="*/ 13 w 363"/>
                <a:gd name="T5" fmla="*/ 0 h 37"/>
                <a:gd name="T6" fmla="*/ 17 w 363"/>
                <a:gd name="T7" fmla="*/ 1 h 37"/>
                <a:gd name="T8" fmla="*/ 21 w 363"/>
                <a:gd name="T9" fmla="*/ 1 h 37"/>
                <a:gd name="T10" fmla="*/ 27 w 363"/>
                <a:gd name="T11" fmla="*/ 2 h 37"/>
                <a:gd name="T12" fmla="*/ 33 w 363"/>
                <a:gd name="T13" fmla="*/ 2 h 37"/>
                <a:gd name="T14" fmla="*/ 40 w 363"/>
                <a:gd name="T15" fmla="*/ 3 h 37"/>
                <a:gd name="T16" fmla="*/ 48 w 363"/>
                <a:gd name="T17" fmla="*/ 3 h 37"/>
                <a:gd name="T18" fmla="*/ 57 w 363"/>
                <a:gd name="T19" fmla="*/ 4 h 37"/>
                <a:gd name="T20" fmla="*/ 65 w 363"/>
                <a:gd name="T21" fmla="*/ 4 h 37"/>
                <a:gd name="T22" fmla="*/ 74 w 363"/>
                <a:gd name="T23" fmla="*/ 4 h 37"/>
                <a:gd name="T24" fmla="*/ 84 w 363"/>
                <a:gd name="T25" fmla="*/ 5 h 37"/>
                <a:gd name="T26" fmla="*/ 93 w 363"/>
                <a:gd name="T27" fmla="*/ 4 h 37"/>
                <a:gd name="T28" fmla="*/ 103 w 363"/>
                <a:gd name="T29" fmla="*/ 4 h 37"/>
                <a:gd name="T30" fmla="*/ 112 w 363"/>
                <a:gd name="T31" fmla="*/ 4 h 37"/>
                <a:gd name="T32" fmla="*/ 121 w 363"/>
                <a:gd name="T33" fmla="*/ 2 h 37"/>
                <a:gd name="T34" fmla="*/ 121 w 363"/>
                <a:gd name="T35" fmla="*/ 3 h 37"/>
                <a:gd name="T36" fmla="*/ 120 w 363"/>
                <a:gd name="T37" fmla="*/ 3 h 37"/>
                <a:gd name="T38" fmla="*/ 119 w 363"/>
                <a:gd name="T39" fmla="*/ 4 h 37"/>
                <a:gd name="T40" fmla="*/ 116 w 363"/>
                <a:gd name="T41" fmla="*/ 5 h 37"/>
                <a:gd name="T42" fmla="*/ 113 w 363"/>
                <a:gd name="T43" fmla="*/ 6 h 37"/>
                <a:gd name="T44" fmla="*/ 109 w 363"/>
                <a:gd name="T45" fmla="*/ 7 h 37"/>
                <a:gd name="T46" fmla="*/ 104 w 363"/>
                <a:gd name="T47" fmla="*/ 8 h 37"/>
                <a:gd name="T48" fmla="*/ 98 w 363"/>
                <a:gd name="T49" fmla="*/ 9 h 37"/>
                <a:gd name="T50" fmla="*/ 91 w 363"/>
                <a:gd name="T51" fmla="*/ 10 h 37"/>
                <a:gd name="T52" fmla="*/ 82 w 363"/>
                <a:gd name="T53" fmla="*/ 11 h 37"/>
                <a:gd name="T54" fmla="*/ 73 w 363"/>
                <a:gd name="T55" fmla="*/ 12 h 37"/>
                <a:gd name="T56" fmla="*/ 61 w 363"/>
                <a:gd name="T57" fmla="*/ 12 h 37"/>
                <a:gd name="T58" fmla="*/ 48 w 363"/>
                <a:gd name="T59" fmla="*/ 12 h 37"/>
                <a:gd name="T60" fmla="*/ 34 w 363"/>
                <a:gd name="T61" fmla="*/ 11 h 37"/>
                <a:gd name="T62" fmla="*/ 18 w 363"/>
                <a:gd name="T63" fmla="*/ 10 h 37"/>
                <a:gd name="T64" fmla="*/ 0 w 363"/>
                <a:gd name="T65" fmla="*/ 8 h 37"/>
                <a:gd name="T66" fmla="*/ 11 w 363"/>
                <a:gd name="T67" fmla="*/ 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37"/>
                <a:gd name="T104" fmla="*/ 363 w 363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37">
                  <a:moveTo>
                    <a:pt x="32" y="0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51" y="2"/>
                  </a:lnTo>
                  <a:lnTo>
                    <a:pt x="64" y="3"/>
                  </a:lnTo>
                  <a:lnTo>
                    <a:pt x="81" y="5"/>
                  </a:lnTo>
                  <a:lnTo>
                    <a:pt x="99" y="6"/>
                  </a:lnTo>
                  <a:lnTo>
                    <a:pt x="121" y="9"/>
                  </a:lnTo>
                  <a:lnTo>
                    <a:pt x="144" y="10"/>
                  </a:lnTo>
                  <a:lnTo>
                    <a:pt x="170" y="12"/>
                  </a:lnTo>
                  <a:lnTo>
                    <a:pt x="196" y="13"/>
                  </a:lnTo>
                  <a:lnTo>
                    <a:pt x="223" y="13"/>
                  </a:lnTo>
                  <a:lnTo>
                    <a:pt x="251" y="14"/>
                  </a:lnTo>
                  <a:lnTo>
                    <a:pt x="280" y="13"/>
                  </a:lnTo>
                  <a:lnTo>
                    <a:pt x="309" y="12"/>
                  </a:lnTo>
                  <a:lnTo>
                    <a:pt x="336" y="11"/>
                  </a:lnTo>
                  <a:lnTo>
                    <a:pt x="363" y="7"/>
                  </a:lnTo>
                  <a:lnTo>
                    <a:pt x="362" y="9"/>
                  </a:lnTo>
                  <a:lnTo>
                    <a:pt x="360" y="10"/>
                  </a:lnTo>
                  <a:lnTo>
                    <a:pt x="356" y="13"/>
                  </a:lnTo>
                  <a:lnTo>
                    <a:pt x="349" y="16"/>
                  </a:lnTo>
                  <a:lnTo>
                    <a:pt x="339" y="19"/>
                  </a:lnTo>
                  <a:lnTo>
                    <a:pt x="328" y="23"/>
                  </a:lnTo>
                  <a:lnTo>
                    <a:pt x="313" y="26"/>
                  </a:lnTo>
                  <a:lnTo>
                    <a:pt x="294" y="29"/>
                  </a:lnTo>
                  <a:lnTo>
                    <a:pt x="273" y="32"/>
                  </a:lnTo>
                  <a:lnTo>
                    <a:pt x="247" y="35"/>
                  </a:lnTo>
                  <a:lnTo>
                    <a:pt x="218" y="36"/>
                  </a:lnTo>
                  <a:lnTo>
                    <a:pt x="184" y="37"/>
                  </a:lnTo>
                  <a:lnTo>
                    <a:pt x="145" y="36"/>
                  </a:lnTo>
                  <a:lnTo>
                    <a:pt x="102" y="34"/>
                  </a:lnTo>
                  <a:lnTo>
                    <a:pt x="54" y="30"/>
                  </a:lnTo>
                  <a:lnTo>
                    <a:pt x="0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5" name="Freeform 123"/>
            <p:cNvSpPr>
              <a:spLocks/>
            </p:cNvSpPr>
            <p:nvPr/>
          </p:nvSpPr>
          <p:spPr bwMode="auto">
            <a:xfrm>
              <a:off x="3018" y="2535"/>
              <a:ext cx="121" cy="36"/>
            </a:xfrm>
            <a:custGeom>
              <a:avLst/>
              <a:gdLst>
                <a:gd name="T0" fmla="*/ 121 w 363"/>
                <a:gd name="T1" fmla="*/ 0 h 108"/>
                <a:gd name="T2" fmla="*/ 121 w 363"/>
                <a:gd name="T3" fmla="*/ 1 h 108"/>
                <a:gd name="T4" fmla="*/ 121 w 363"/>
                <a:gd name="T5" fmla="*/ 5 h 108"/>
                <a:gd name="T6" fmla="*/ 120 w 363"/>
                <a:gd name="T7" fmla="*/ 10 h 108"/>
                <a:gd name="T8" fmla="*/ 117 w 363"/>
                <a:gd name="T9" fmla="*/ 15 h 108"/>
                <a:gd name="T10" fmla="*/ 113 w 363"/>
                <a:gd name="T11" fmla="*/ 21 h 108"/>
                <a:gd name="T12" fmla="*/ 105 w 363"/>
                <a:gd name="T13" fmla="*/ 26 h 108"/>
                <a:gd name="T14" fmla="*/ 94 w 363"/>
                <a:gd name="T15" fmla="*/ 31 h 108"/>
                <a:gd name="T16" fmla="*/ 78 w 363"/>
                <a:gd name="T17" fmla="*/ 34 h 108"/>
                <a:gd name="T18" fmla="*/ 69 w 363"/>
                <a:gd name="T19" fmla="*/ 34 h 108"/>
                <a:gd name="T20" fmla="*/ 61 w 363"/>
                <a:gd name="T21" fmla="*/ 35 h 108"/>
                <a:gd name="T22" fmla="*/ 53 w 363"/>
                <a:gd name="T23" fmla="*/ 35 h 108"/>
                <a:gd name="T24" fmla="*/ 46 w 363"/>
                <a:gd name="T25" fmla="*/ 36 h 108"/>
                <a:gd name="T26" fmla="*/ 39 w 363"/>
                <a:gd name="T27" fmla="*/ 36 h 108"/>
                <a:gd name="T28" fmla="*/ 32 w 363"/>
                <a:gd name="T29" fmla="*/ 36 h 108"/>
                <a:gd name="T30" fmla="*/ 26 w 363"/>
                <a:gd name="T31" fmla="*/ 36 h 108"/>
                <a:gd name="T32" fmla="*/ 21 w 363"/>
                <a:gd name="T33" fmla="*/ 36 h 108"/>
                <a:gd name="T34" fmla="*/ 16 w 363"/>
                <a:gd name="T35" fmla="*/ 36 h 108"/>
                <a:gd name="T36" fmla="*/ 12 w 363"/>
                <a:gd name="T37" fmla="*/ 35 h 108"/>
                <a:gd name="T38" fmla="*/ 9 w 363"/>
                <a:gd name="T39" fmla="*/ 35 h 108"/>
                <a:gd name="T40" fmla="*/ 6 w 363"/>
                <a:gd name="T41" fmla="*/ 35 h 108"/>
                <a:gd name="T42" fmla="*/ 3 w 363"/>
                <a:gd name="T43" fmla="*/ 35 h 108"/>
                <a:gd name="T44" fmla="*/ 1 w 363"/>
                <a:gd name="T45" fmla="*/ 35 h 108"/>
                <a:gd name="T46" fmla="*/ 0 w 363"/>
                <a:gd name="T47" fmla="*/ 35 h 108"/>
                <a:gd name="T48" fmla="*/ 0 w 363"/>
                <a:gd name="T49" fmla="*/ 35 h 108"/>
                <a:gd name="T50" fmla="*/ 1 w 363"/>
                <a:gd name="T51" fmla="*/ 35 h 108"/>
                <a:gd name="T52" fmla="*/ 5 w 363"/>
                <a:gd name="T53" fmla="*/ 34 h 108"/>
                <a:gd name="T54" fmla="*/ 10 w 363"/>
                <a:gd name="T55" fmla="*/ 34 h 108"/>
                <a:gd name="T56" fmla="*/ 17 w 363"/>
                <a:gd name="T57" fmla="*/ 34 h 108"/>
                <a:gd name="T58" fmla="*/ 25 w 363"/>
                <a:gd name="T59" fmla="*/ 33 h 108"/>
                <a:gd name="T60" fmla="*/ 35 w 363"/>
                <a:gd name="T61" fmla="*/ 32 h 108"/>
                <a:gd name="T62" fmla="*/ 44 w 363"/>
                <a:gd name="T63" fmla="*/ 31 h 108"/>
                <a:gd name="T64" fmla="*/ 54 w 363"/>
                <a:gd name="T65" fmla="*/ 29 h 108"/>
                <a:gd name="T66" fmla="*/ 64 w 363"/>
                <a:gd name="T67" fmla="*/ 27 h 108"/>
                <a:gd name="T68" fmla="*/ 73 w 363"/>
                <a:gd name="T69" fmla="*/ 24 h 108"/>
                <a:gd name="T70" fmla="*/ 81 w 363"/>
                <a:gd name="T71" fmla="*/ 22 h 108"/>
                <a:gd name="T72" fmla="*/ 88 w 363"/>
                <a:gd name="T73" fmla="*/ 18 h 108"/>
                <a:gd name="T74" fmla="*/ 94 w 363"/>
                <a:gd name="T75" fmla="*/ 14 h 108"/>
                <a:gd name="T76" fmla="*/ 98 w 363"/>
                <a:gd name="T77" fmla="*/ 10 h 108"/>
                <a:gd name="T78" fmla="*/ 100 w 363"/>
                <a:gd name="T79" fmla="*/ 6 h 108"/>
                <a:gd name="T80" fmla="*/ 99 w 363"/>
                <a:gd name="T81" fmla="*/ 0 h 108"/>
                <a:gd name="T82" fmla="*/ 121 w 363"/>
                <a:gd name="T83" fmla="*/ 0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3"/>
                <a:gd name="T127" fmla="*/ 0 h 108"/>
                <a:gd name="T128" fmla="*/ 363 w 363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3" h="108">
                  <a:moveTo>
                    <a:pt x="363" y="0"/>
                  </a:moveTo>
                  <a:lnTo>
                    <a:pt x="363" y="4"/>
                  </a:lnTo>
                  <a:lnTo>
                    <a:pt x="363" y="14"/>
                  </a:lnTo>
                  <a:lnTo>
                    <a:pt x="361" y="29"/>
                  </a:lnTo>
                  <a:lnTo>
                    <a:pt x="352" y="45"/>
                  </a:lnTo>
                  <a:lnTo>
                    <a:pt x="339" y="63"/>
                  </a:lnTo>
                  <a:lnTo>
                    <a:pt x="315" y="79"/>
                  </a:lnTo>
                  <a:lnTo>
                    <a:pt x="282" y="93"/>
                  </a:lnTo>
                  <a:lnTo>
                    <a:pt x="234" y="101"/>
                  </a:lnTo>
                  <a:lnTo>
                    <a:pt x="208" y="103"/>
                  </a:lnTo>
                  <a:lnTo>
                    <a:pt x="183" y="105"/>
                  </a:lnTo>
                  <a:lnTo>
                    <a:pt x="159" y="106"/>
                  </a:lnTo>
                  <a:lnTo>
                    <a:pt x="137" y="107"/>
                  </a:lnTo>
                  <a:lnTo>
                    <a:pt x="116" y="107"/>
                  </a:lnTo>
                  <a:lnTo>
                    <a:pt x="97" y="108"/>
                  </a:lnTo>
                  <a:lnTo>
                    <a:pt x="79" y="108"/>
                  </a:lnTo>
                  <a:lnTo>
                    <a:pt x="64" y="107"/>
                  </a:lnTo>
                  <a:lnTo>
                    <a:pt x="49" y="107"/>
                  </a:lnTo>
                  <a:lnTo>
                    <a:pt x="36" y="106"/>
                  </a:lnTo>
                  <a:lnTo>
                    <a:pt x="26" y="106"/>
                  </a:lnTo>
                  <a:lnTo>
                    <a:pt x="17" y="105"/>
                  </a:lnTo>
                  <a:lnTo>
                    <a:pt x="9" y="105"/>
                  </a:lnTo>
                  <a:lnTo>
                    <a:pt x="4" y="104"/>
                  </a:lnTo>
                  <a:lnTo>
                    <a:pt x="1" y="104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15" y="103"/>
                  </a:lnTo>
                  <a:lnTo>
                    <a:pt x="31" y="102"/>
                  </a:lnTo>
                  <a:lnTo>
                    <a:pt x="51" y="101"/>
                  </a:lnTo>
                  <a:lnTo>
                    <a:pt x="76" y="99"/>
                  </a:lnTo>
                  <a:lnTo>
                    <a:pt x="104" y="96"/>
                  </a:lnTo>
                  <a:lnTo>
                    <a:pt x="133" y="92"/>
                  </a:lnTo>
                  <a:lnTo>
                    <a:pt x="162" y="87"/>
                  </a:lnTo>
                  <a:lnTo>
                    <a:pt x="191" y="80"/>
                  </a:lnTo>
                  <a:lnTo>
                    <a:pt x="219" y="73"/>
                  </a:lnTo>
                  <a:lnTo>
                    <a:pt x="244" y="65"/>
                  </a:lnTo>
                  <a:lnTo>
                    <a:pt x="265" y="55"/>
                  </a:lnTo>
                  <a:lnTo>
                    <a:pt x="283" y="43"/>
                  </a:lnTo>
                  <a:lnTo>
                    <a:pt x="294" y="31"/>
                  </a:lnTo>
                  <a:lnTo>
                    <a:pt x="299" y="17"/>
                  </a:lnTo>
                  <a:lnTo>
                    <a:pt x="296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6" name="Freeform 124"/>
            <p:cNvSpPr>
              <a:spLocks/>
            </p:cNvSpPr>
            <p:nvPr/>
          </p:nvSpPr>
          <p:spPr bwMode="auto">
            <a:xfrm>
              <a:off x="3067" y="2528"/>
              <a:ext cx="47" cy="16"/>
            </a:xfrm>
            <a:custGeom>
              <a:avLst/>
              <a:gdLst>
                <a:gd name="T0" fmla="*/ 36 w 139"/>
                <a:gd name="T1" fmla="*/ 0 h 48"/>
                <a:gd name="T2" fmla="*/ 35 w 139"/>
                <a:gd name="T3" fmla="*/ 1 h 48"/>
                <a:gd name="T4" fmla="*/ 34 w 139"/>
                <a:gd name="T5" fmla="*/ 2 h 48"/>
                <a:gd name="T6" fmla="*/ 33 w 139"/>
                <a:gd name="T7" fmla="*/ 4 h 48"/>
                <a:gd name="T8" fmla="*/ 29 w 139"/>
                <a:gd name="T9" fmla="*/ 7 h 48"/>
                <a:gd name="T10" fmla="*/ 25 w 139"/>
                <a:gd name="T11" fmla="*/ 9 h 48"/>
                <a:gd name="T12" fmla="*/ 19 w 139"/>
                <a:gd name="T13" fmla="*/ 12 h 48"/>
                <a:gd name="T14" fmla="*/ 11 w 139"/>
                <a:gd name="T15" fmla="*/ 14 h 48"/>
                <a:gd name="T16" fmla="*/ 0 w 139"/>
                <a:gd name="T17" fmla="*/ 15 h 48"/>
                <a:gd name="T18" fmla="*/ 2 w 139"/>
                <a:gd name="T19" fmla="*/ 15 h 48"/>
                <a:gd name="T20" fmla="*/ 6 w 139"/>
                <a:gd name="T21" fmla="*/ 16 h 48"/>
                <a:gd name="T22" fmla="*/ 13 w 139"/>
                <a:gd name="T23" fmla="*/ 16 h 48"/>
                <a:gd name="T24" fmla="*/ 20 w 139"/>
                <a:gd name="T25" fmla="*/ 16 h 48"/>
                <a:gd name="T26" fmla="*/ 28 w 139"/>
                <a:gd name="T27" fmla="*/ 15 h 48"/>
                <a:gd name="T28" fmla="*/ 36 w 139"/>
                <a:gd name="T29" fmla="*/ 13 h 48"/>
                <a:gd name="T30" fmla="*/ 42 w 139"/>
                <a:gd name="T31" fmla="*/ 9 h 48"/>
                <a:gd name="T32" fmla="*/ 47 w 139"/>
                <a:gd name="T33" fmla="*/ 3 h 48"/>
                <a:gd name="T34" fmla="*/ 36 w 139"/>
                <a:gd name="T35" fmla="*/ 0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9"/>
                <a:gd name="T55" fmla="*/ 0 h 48"/>
                <a:gd name="T56" fmla="*/ 139 w 139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9" h="48">
                  <a:moveTo>
                    <a:pt x="105" y="0"/>
                  </a:moveTo>
                  <a:lnTo>
                    <a:pt x="104" y="2"/>
                  </a:lnTo>
                  <a:lnTo>
                    <a:pt x="102" y="6"/>
                  </a:lnTo>
                  <a:lnTo>
                    <a:pt x="97" y="13"/>
                  </a:lnTo>
                  <a:lnTo>
                    <a:pt x="87" y="20"/>
                  </a:lnTo>
                  <a:lnTo>
                    <a:pt x="74" y="28"/>
                  </a:lnTo>
                  <a:lnTo>
                    <a:pt x="56" y="36"/>
                  </a:lnTo>
                  <a:lnTo>
                    <a:pt x="32" y="41"/>
                  </a:lnTo>
                  <a:lnTo>
                    <a:pt x="0" y="44"/>
                  </a:lnTo>
                  <a:lnTo>
                    <a:pt x="5" y="45"/>
                  </a:lnTo>
                  <a:lnTo>
                    <a:pt x="18" y="47"/>
                  </a:lnTo>
                  <a:lnTo>
                    <a:pt x="37" y="48"/>
                  </a:lnTo>
                  <a:lnTo>
                    <a:pt x="60" y="48"/>
                  </a:lnTo>
                  <a:lnTo>
                    <a:pt x="83" y="46"/>
                  </a:lnTo>
                  <a:lnTo>
                    <a:pt x="106" y="40"/>
                  </a:lnTo>
                  <a:lnTo>
                    <a:pt x="125" y="27"/>
                  </a:lnTo>
                  <a:lnTo>
                    <a:pt x="139" y="1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7" name="Freeform 125"/>
            <p:cNvSpPr>
              <a:spLocks/>
            </p:cNvSpPr>
            <p:nvPr/>
          </p:nvSpPr>
          <p:spPr bwMode="auto">
            <a:xfrm>
              <a:off x="3197" y="2439"/>
              <a:ext cx="183" cy="62"/>
            </a:xfrm>
            <a:custGeom>
              <a:avLst/>
              <a:gdLst>
                <a:gd name="T0" fmla="*/ 0 w 549"/>
                <a:gd name="T1" fmla="*/ 61 h 184"/>
                <a:gd name="T2" fmla="*/ 1 w 549"/>
                <a:gd name="T3" fmla="*/ 57 h 184"/>
                <a:gd name="T4" fmla="*/ 3 w 549"/>
                <a:gd name="T5" fmla="*/ 49 h 184"/>
                <a:gd name="T6" fmla="*/ 6 w 549"/>
                <a:gd name="T7" fmla="*/ 39 h 184"/>
                <a:gd name="T8" fmla="*/ 13 w 549"/>
                <a:gd name="T9" fmla="*/ 28 h 184"/>
                <a:gd name="T10" fmla="*/ 22 w 549"/>
                <a:gd name="T11" fmla="*/ 17 h 184"/>
                <a:gd name="T12" fmla="*/ 36 w 549"/>
                <a:gd name="T13" fmla="*/ 8 h 184"/>
                <a:gd name="T14" fmla="*/ 55 w 549"/>
                <a:gd name="T15" fmla="*/ 2 h 184"/>
                <a:gd name="T16" fmla="*/ 70 w 549"/>
                <a:gd name="T17" fmla="*/ 1 h 184"/>
                <a:gd name="T18" fmla="*/ 80 w 549"/>
                <a:gd name="T19" fmla="*/ 0 h 184"/>
                <a:gd name="T20" fmla="*/ 88 w 549"/>
                <a:gd name="T21" fmla="*/ 0 h 184"/>
                <a:gd name="T22" fmla="*/ 97 w 549"/>
                <a:gd name="T23" fmla="*/ 0 h 184"/>
                <a:gd name="T24" fmla="*/ 104 w 549"/>
                <a:gd name="T25" fmla="*/ 0 h 184"/>
                <a:gd name="T26" fmla="*/ 108 w 549"/>
                <a:gd name="T27" fmla="*/ 0 h 184"/>
                <a:gd name="T28" fmla="*/ 118 w 549"/>
                <a:gd name="T29" fmla="*/ 1 h 184"/>
                <a:gd name="T30" fmla="*/ 132 w 549"/>
                <a:gd name="T31" fmla="*/ 2 h 184"/>
                <a:gd name="T32" fmla="*/ 145 w 549"/>
                <a:gd name="T33" fmla="*/ 5 h 184"/>
                <a:gd name="T34" fmla="*/ 156 w 549"/>
                <a:gd name="T35" fmla="*/ 9 h 184"/>
                <a:gd name="T36" fmla="*/ 165 w 549"/>
                <a:gd name="T37" fmla="*/ 15 h 184"/>
                <a:gd name="T38" fmla="*/ 173 w 549"/>
                <a:gd name="T39" fmla="*/ 23 h 184"/>
                <a:gd name="T40" fmla="*/ 179 w 549"/>
                <a:gd name="T41" fmla="*/ 33 h 184"/>
                <a:gd name="T42" fmla="*/ 182 w 549"/>
                <a:gd name="T43" fmla="*/ 45 h 184"/>
                <a:gd name="T44" fmla="*/ 183 w 549"/>
                <a:gd name="T45" fmla="*/ 51 h 184"/>
                <a:gd name="T46" fmla="*/ 179 w 549"/>
                <a:gd name="T47" fmla="*/ 39 h 184"/>
                <a:gd name="T48" fmla="*/ 168 w 549"/>
                <a:gd name="T49" fmla="*/ 24 h 184"/>
                <a:gd name="T50" fmla="*/ 146 w 549"/>
                <a:gd name="T51" fmla="*/ 11 h 184"/>
                <a:gd name="T52" fmla="*/ 128 w 549"/>
                <a:gd name="T53" fmla="*/ 8 h 184"/>
                <a:gd name="T54" fmla="*/ 123 w 549"/>
                <a:gd name="T55" fmla="*/ 7 h 184"/>
                <a:gd name="T56" fmla="*/ 119 w 549"/>
                <a:gd name="T57" fmla="*/ 7 h 184"/>
                <a:gd name="T58" fmla="*/ 113 w 549"/>
                <a:gd name="T59" fmla="*/ 7 h 184"/>
                <a:gd name="T60" fmla="*/ 110 w 549"/>
                <a:gd name="T61" fmla="*/ 7 h 184"/>
                <a:gd name="T62" fmla="*/ 107 w 549"/>
                <a:gd name="T63" fmla="*/ 7 h 184"/>
                <a:gd name="T64" fmla="*/ 104 w 549"/>
                <a:gd name="T65" fmla="*/ 7 h 184"/>
                <a:gd name="T66" fmla="*/ 99 w 549"/>
                <a:gd name="T67" fmla="*/ 7 h 184"/>
                <a:gd name="T68" fmla="*/ 90 w 549"/>
                <a:gd name="T69" fmla="*/ 7 h 184"/>
                <a:gd name="T70" fmla="*/ 75 w 549"/>
                <a:gd name="T71" fmla="*/ 8 h 184"/>
                <a:gd name="T72" fmla="*/ 60 w 549"/>
                <a:gd name="T73" fmla="*/ 10 h 184"/>
                <a:gd name="T74" fmla="*/ 46 w 549"/>
                <a:gd name="T75" fmla="*/ 15 h 184"/>
                <a:gd name="T76" fmla="*/ 34 w 549"/>
                <a:gd name="T77" fmla="*/ 21 h 184"/>
                <a:gd name="T78" fmla="*/ 24 w 549"/>
                <a:gd name="T79" fmla="*/ 29 h 184"/>
                <a:gd name="T80" fmla="*/ 18 w 549"/>
                <a:gd name="T81" fmla="*/ 40 h 184"/>
                <a:gd name="T82" fmla="*/ 14 w 549"/>
                <a:gd name="T83" fmla="*/ 54 h 184"/>
                <a:gd name="T84" fmla="*/ 0 w 549"/>
                <a:gd name="T85" fmla="*/ 62 h 1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9"/>
                <a:gd name="T130" fmla="*/ 0 h 184"/>
                <a:gd name="T131" fmla="*/ 549 w 549"/>
                <a:gd name="T132" fmla="*/ 184 h 1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9" h="184">
                  <a:moveTo>
                    <a:pt x="0" y="184"/>
                  </a:moveTo>
                  <a:lnTo>
                    <a:pt x="0" y="182"/>
                  </a:lnTo>
                  <a:lnTo>
                    <a:pt x="1" y="177"/>
                  </a:lnTo>
                  <a:lnTo>
                    <a:pt x="2" y="169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3" y="130"/>
                  </a:lnTo>
                  <a:lnTo>
                    <a:pt x="19" y="115"/>
                  </a:lnTo>
                  <a:lnTo>
                    <a:pt x="28" y="98"/>
                  </a:lnTo>
                  <a:lnTo>
                    <a:pt x="38" y="82"/>
                  </a:lnTo>
                  <a:lnTo>
                    <a:pt x="52" y="65"/>
                  </a:lnTo>
                  <a:lnTo>
                    <a:pt x="67" y="50"/>
                  </a:lnTo>
                  <a:lnTo>
                    <a:pt x="87" y="36"/>
                  </a:lnTo>
                  <a:lnTo>
                    <a:pt x="109" y="23"/>
                  </a:lnTo>
                  <a:lnTo>
                    <a:pt x="135" y="14"/>
                  </a:lnTo>
                  <a:lnTo>
                    <a:pt x="164" y="7"/>
                  </a:lnTo>
                  <a:lnTo>
                    <a:pt x="198" y="3"/>
                  </a:lnTo>
                  <a:lnTo>
                    <a:pt x="211" y="2"/>
                  </a:lnTo>
                  <a:lnTo>
                    <a:pt x="225" y="2"/>
                  </a:lnTo>
                  <a:lnTo>
                    <a:pt x="239" y="1"/>
                  </a:lnTo>
                  <a:lnTo>
                    <a:pt x="252" y="1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2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30" y="1"/>
                  </a:lnTo>
                  <a:lnTo>
                    <a:pt x="353" y="2"/>
                  </a:lnTo>
                  <a:lnTo>
                    <a:pt x="374" y="4"/>
                  </a:lnTo>
                  <a:lnTo>
                    <a:pt x="395" y="7"/>
                  </a:lnTo>
                  <a:lnTo>
                    <a:pt x="414" y="10"/>
                  </a:lnTo>
                  <a:lnTo>
                    <a:pt x="434" y="15"/>
                  </a:lnTo>
                  <a:lnTo>
                    <a:pt x="451" y="20"/>
                  </a:lnTo>
                  <a:lnTo>
                    <a:pt x="467" y="27"/>
                  </a:lnTo>
                  <a:lnTo>
                    <a:pt x="482" y="36"/>
                  </a:lnTo>
                  <a:lnTo>
                    <a:pt x="495" y="45"/>
                  </a:lnTo>
                  <a:lnTo>
                    <a:pt x="508" y="56"/>
                  </a:lnTo>
                  <a:lnTo>
                    <a:pt x="519" y="68"/>
                  </a:lnTo>
                  <a:lnTo>
                    <a:pt x="528" y="82"/>
                  </a:lnTo>
                  <a:lnTo>
                    <a:pt x="537" y="98"/>
                  </a:lnTo>
                  <a:lnTo>
                    <a:pt x="542" y="115"/>
                  </a:lnTo>
                  <a:lnTo>
                    <a:pt x="547" y="134"/>
                  </a:lnTo>
                  <a:lnTo>
                    <a:pt x="549" y="155"/>
                  </a:lnTo>
                  <a:lnTo>
                    <a:pt x="548" y="150"/>
                  </a:lnTo>
                  <a:lnTo>
                    <a:pt x="544" y="136"/>
                  </a:lnTo>
                  <a:lnTo>
                    <a:pt x="537" y="117"/>
                  </a:lnTo>
                  <a:lnTo>
                    <a:pt x="523" y="94"/>
                  </a:lnTo>
                  <a:lnTo>
                    <a:pt x="503" y="71"/>
                  </a:lnTo>
                  <a:lnTo>
                    <a:pt x="475" y="50"/>
                  </a:lnTo>
                  <a:lnTo>
                    <a:pt x="438" y="33"/>
                  </a:lnTo>
                  <a:lnTo>
                    <a:pt x="390" y="24"/>
                  </a:lnTo>
                  <a:lnTo>
                    <a:pt x="384" y="23"/>
                  </a:lnTo>
                  <a:lnTo>
                    <a:pt x="376" y="23"/>
                  </a:lnTo>
                  <a:lnTo>
                    <a:pt x="369" y="22"/>
                  </a:lnTo>
                  <a:lnTo>
                    <a:pt x="363" y="22"/>
                  </a:lnTo>
                  <a:lnTo>
                    <a:pt x="356" y="21"/>
                  </a:lnTo>
                  <a:lnTo>
                    <a:pt x="349" y="21"/>
                  </a:lnTo>
                  <a:lnTo>
                    <a:pt x="340" y="20"/>
                  </a:lnTo>
                  <a:lnTo>
                    <a:pt x="333" y="20"/>
                  </a:lnTo>
                  <a:lnTo>
                    <a:pt x="329" y="20"/>
                  </a:lnTo>
                  <a:lnTo>
                    <a:pt x="325" y="20"/>
                  </a:lnTo>
                  <a:lnTo>
                    <a:pt x="321" y="20"/>
                  </a:lnTo>
                  <a:lnTo>
                    <a:pt x="317" y="20"/>
                  </a:lnTo>
                  <a:lnTo>
                    <a:pt x="311" y="20"/>
                  </a:lnTo>
                  <a:lnTo>
                    <a:pt x="304" y="20"/>
                  </a:lnTo>
                  <a:lnTo>
                    <a:pt x="298" y="20"/>
                  </a:lnTo>
                  <a:lnTo>
                    <a:pt x="292" y="20"/>
                  </a:lnTo>
                  <a:lnTo>
                    <a:pt x="270" y="21"/>
                  </a:lnTo>
                  <a:lnTo>
                    <a:pt x="247" y="22"/>
                  </a:lnTo>
                  <a:lnTo>
                    <a:pt x="224" y="24"/>
                  </a:lnTo>
                  <a:lnTo>
                    <a:pt x="202" y="27"/>
                  </a:lnTo>
                  <a:lnTo>
                    <a:pt x="180" y="31"/>
                  </a:lnTo>
                  <a:lnTo>
                    <a:pt x="159" y="38"/>
                  </a:lnTo>
                  <a:lnTo>
                    <a:pt x="139" y="44"/>
                  </a:lnTo>
                  <a:lnTo>
                    <a:pt x="120" y="52"/>
                  </a:lnTo>
                  <a:lnTo>
                    <a:pt x="103" y="62"/>
                  </a:lnTo>
                  <a:lnTo>
                    <a:pt x="87" y="74"/>
                  </a:lnTo>
                  <a:lnTo>
                    <a:pt x="73" y="87"/>
                  </a:lnTo>
                  <a:lnTo>
                    <a:pt x="62" y="102"/>
                  </a:lnTo>
                  <a:lnTo>
                    <a:pt x="53" y="120"/>
                  </a:lnTo>
                  <a:lnTo>
                    <a:pt x="47" y="139"/>
                  </a:lnTo>
                  <a:lnTo>
                    <a:pt x="43" y="161"/>
                  </a:lnTo>
                  <a:lnTo>
                    <a:pt x="43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8" name="Freeform 126"/>
            <p:cNvSpPr>
              <a:spLocks/>
            </p:cNvSpPr>
            <p:nvPr/>
          </p:nvSpPr>
          <p:spPr bwMode="auto">
            <a:xfrm>
              <a:off x="3224" y="2465"/>
              <a:ext cx="123" cy="32"/>
            </a:xfrm>
            <a:custGeom>
              <a:avLst/>
              <a:gdLst>
                <a:gd name="T0" fmla="*/ 18 w 367"/>
                <a:gd name="T1" fmla="*/ 28 h 96"/>
                <a:gd name="T2" fmla="*/ 18 w 367"/>
                <a:gd name="T3" fmla="*/ 27 h 96"/>
                <a:gd name="T4" fmla="*/ 18 w 367"/>
                <a:gd name="T5" fmla="*/ 25 h 96"/>
                <a:gd name="T6" fmla="*/ 20 w 367"/>
                <a:gd name="T7" fmla="*/ 22 h 96"/>
                <a:gd name="T8" fmla="*/ 22 w 367"/>
                <a:gd name="T9" fmla="*/ 19 h 96"/>
                <a:gd name="T10" fmla="*/ 25 w 367"/>
                <a:gd name="T11" fmla="*/ 16 h 96"/>
                <a:gd name="T12" fmla="*/ 29 w 367"/>
                <a:gd name="T13" fmla="*/ 13 h 96"/>
                <a:gd name="T14" fmla="*/ 35 w 367"/>
                <a:gd name="T15" fmla="*/ 10 h 96"/>
                <a:gd name="T16" fmla="*/ 42 w 367"/>
                <a:gd name="T17" fmla="*/ 9 h 96"/>
                <a:gd name="T18" fmla="*/ 47 w 367"/>
                <a:gd name="T19" fmla="*/ 8 h 96"/>
                <a:gd name="T20" fmla="*/ 52 w 367"/>
                <a:gd name="T21" fmla="*/ 8 h 96"/>
                <a:gd name="T22" fmla="*/ 58 w 367"/>
                <a:gd name="T23" fmla="*/ 7 h 96"/>
                <a:gd name="T24" fmla="*/ 64 w 367"/>
                <a:gd name="T25" fmla="*/ 7 h 96"/>
                <a:gd name="T26" fmla="*/ 70 w 367"/>
                <a:gd name="T27" fmla="*/ 7 h 96"/>
                <a:gd name="T28" fmla="*/ 76 w 367"/>
                <a:gd name="T29" fmla="*/ 7 h 96"/>
                <a:gd name="T30" fmla="*/ 82 w 367"/>
                <a:gd name="T31" fmla="*/ 7 h 96"/>
                <a:gd name="T32" fmla="*/ 88 w 367"/>
                <a:gd name="T33" fmla="*/ 7 h 96"/>
                <a:gd name="T34" fmla="*/ 94 w 367"/>
                <a:gd name="T35" fmla="*/ 8 h 96"/>
                <a:gd name="T36" fmla="*/ 100 w 367"/>
                <a:gd name="T37" fmla="*/ 9 h 96"/>
                <a:gd name="T38" fmla="*/ 105 w 367"/>
                <a:gd name="T39" fmla="*/ 11 h 96"/>
                <a:gd name="T40" fmla="*/ 110 w 367"/>
                <a:gd name="T41" fmla="*/ 13 h 96"/>
                <a:gd name="T42" fmla="*/ 114 w 367"/>
                <a:gd name="T43" fmla="*/ 16 h 96"/>
                <a:gd name="T44" fmla="*/ 117 w 367"/>
                <a:gd name="T45" fmla="*/ 19 h 96"/>
                <a:gd name="T46" fmla="*/ 120 w 367"/>
                <a:gd name="T47" fmla="*/ 22 h 96"/>
                <a:gd name="T48" fmla="*/ 121 w 367"/>
                <a:gd name="T49" fmla="*/ 27 h 96"/>
                <a:gd name="T50" fmla="*/ 121 w 367"/>
                <a:gd name="T51" fmla="*/ 26 h 96"/>
                <a:gd name="T52" fmla="*/ 122 w 367"/>
                <a:gd name="T53" fmla="*/ 24 h 96"/>
                <a:gd name="T54" fmla="*/ 123 w 367"/>
                <a:gd name="T55" fmla="*/ 21 h 96"/>
                <a:gd name="T56" fmla="*/ 123 w 367"/>
                <a:gd name="T57" fmla="*/ 17 h 96"/>
                <a:gd name="T58" fmla="*/ 122 w 367"/>
                <a:gd name="T59" fmla="*/ 13 h 96"/>
                <a:gd name="T60" fmla="*/ 119 w 367"/>
                <a:gd name="T61" fmla="*/ 9 h 96"/>
                <a:gd name="T62" fmla="*/ 114 w 367"/>
                <a:gd name="T63" fmla="*/ 6 h 96"/>
                <a:gd name="T64" fmla="*/ 106 w 367"/>
                <a:gd name="T65" fmla="*/ 3 h 96"/>
                <a:gd name="T66" fmla="*/ 101 w 367"/>
                <a:gd name="T67" fmla="*/ 2 h 96"/>
                <a:gd name="T68" fmla="*/ 96 w 367"/>
                <a:gd name="T69" fmla="*/ 1 h 96"/>
                <a:gd name="T70" fmla="*/ 89 w 367"/>
                <a:gd name="T71" fmla="*/ 1 h 96"/>
                <a:gd name="T72" fmla="*/ 83 w 367"/>
                <a:gd name="T73" fmla="*/ 0 h 96"/>
                <a:gd name="T74" fmla="*/ 76 w 367"/>
                <a:gd name="T75" fmla="*/ 0 h 96"/>
                <a:gd name="T76" fmla="*/ 69 w 367"/>
                <a:gd name="T77" fmla="*/ 0 h 96"/>
                <a:gd name="T78" fmla="*/ 61 w 367"/>
                <a:gd name="T79" fmla="*/ 0 h 96"/>
                <a:gd name="T80" fmla="*/ 54 w 367"/>
                <a:gd name="T81" fmla="*/ 1 h 96"/>
                <a:gd name="T82" fmla="*/ 47 w 367"/>
                <a:gd name="T83" fmla="*/ 1 h 96"/>
                <a:gd name="T84" fmla="*/ 40 w 367"/>
                <a:gd name="T85" fmla="*/ 2 h 96"/>
                <a:gd name="T86" fmla="*/ 33 w 367"/>
                <a:gd name="T87" fmla="*/ 3 h 96"/>
                <a:gd name="T88" fmla="*/ 27 w 367"/>
                <a:gd name="T89" fmla="*/ 4 h 96"/>
                <a:gd name="T90" fmla="*/ 22 w 367"/>
                <a:gd name="T91" fmla="*/ 6 h 96"/>
                <a:gd name="T92" fmla="*/ 17 w 367"/>
                <a:gd name="T93" fmla="*/ 7 h 96"/>
                <a:gd name="T94" fmla="*/ 14 w 367"/>
                <a:gd name="T95" fmla="*/ 9 h 96"/>
                <a:gd name="T96" fmla="*/ 11 w 367"/>
                <a:gd name="T97" fmla="*/ 12 h 96"/>
                <a:gd name="T98" fmla="*/ 8 w 367"/>
                <a:gd name="T99" fmla="*/ 16 h 96"/>
                <a:gd name="T100" fmla="*/ 6 w 367"/>
                <a:gd name="T101" fmla="*/ 19 h 96"/>
                <a:gd name="T102" fmla="*/ 4 w 367"/>
                <a:gd name="T103" fmla="*/ 22 h 96"/>
                <a:gd name="T104" fmla="*/ 3 w 367"/>
                <a:gd name="T105" fmla="*/ 26 h 96"/>
                <a:gd name="T106" fmla="*/ 1 w 367"/>
                <a:gd name="T107" fmla="*/ 28 h 96"/>
                <a:gd name="T108" fmla="*/ 1 w 367"/>
                <a:gd name="T109" fmla="*/ 30 h 96"/>
                <a:gd name="T110" fmla="*/ 0 w 367"/>
                <a:gd name="T111" fmla="*/ 32 h 96"/>
                <a:gd name="T112" fmla="*/ 0 w 367"/>
                <a:gd name="T113" fmla="*/ 32 h 96"/>
                <a:gd name="T114" fmla="*/ 18 w 367"/>
                <a:gd name="T115" fmla="*/ 28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7"/>
                <a:gd name="T175" fmla="*/ 0 h 96"/>
                <a:gd name="T176" fmla="*/ 367 w 367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7" h="96">
                  <a:moveTo>
                    <a:pt x="53" y="84"/>
                  </a:moveTo>
                  <a:lnTo>
                    <a:pt x="53" y="82"/>
                  </a:lnTo>
                  <a:lnTo>
                    <a:pt x="55" y="76"/>
                  </a:lnTo>
                  <a:lnTo>
                    <a:pt x="59" y="67"/>
                  </a:lnTo>
                  <a:lnTo>
                    <a:pt x="65" y="58"/>
                  </a:lnTo>
                  <a:lnTo>
                    <a:pt x="74" y="48"/>
                  </a:lnTo>
                  <a:lnTo>
                    <a:pt x="87" y="40"/>
                  </a:lnTo>
                  <a:lnTo>
                    <a:pt x="103" y="31"/>
                  </a:lnTo>
                  <a:lnTo>
                    <a:pt x="125" y="27"/>
                  </a:lnTo>
                  <a:lnTo>
                    <a:pt x="139" y="25"/>
                  </a:lnTo>
                  <a:lnTo>
                    <a:pt x="155" y="24"/>
                  </a:lnTo>
                  <a:lnTo>
                    <a:pt x="172" y="22"/>
                  </a:lnTo>
                  <a:lnTo>
                    <a:pt x="190" y="21"/>
                  </a:lnTo>
                  <a:lnTo>
                    <a:pt x="208" y="21"/>
                  </a:lnTo>
                  <a:lnTo>
                    <a:pt x="227" y="20"/>
                  </a:lnTo>
                  <a:lnTo>
                    <a:pt x="245" y="21"/>
                  </a:lnTo>
                  <a:lnTo>
                    <a:pt x="263" y="22"/>
                  </a:lnTo>
                  <a:lnTo>
                    <a:pt x="281" y="25"/>
                  </a:lnTo>
                  <a:lnTo>
                    <a:pt x="298" y="28"/>
                  </a:lnTo>
                  <a:lnTo>
                    <a:pt x="314" y="34"/>
                  </a:lnTo>
                  <a:lnTo>
                    <a:pt x="327" y="40"/>
                  </a:lnTo>
                  <a:lnTo>
                    <a:pt x="339" y="47"/>
                  </a:lnTo>
                  <a:lnTo>
                    <a:pt x="349" y="56"/>
                  </a:lnTo>
                  <a:lnTo>
                    <a:pt x="357" y="67"/>
                  </a:lnTo>
                  <a:lnTo>
                    <a:pt x="361" y="81"/>
                  </a:lnTo>
                  <a:lnTo>
                    <a:pt x="362" y="79"/>
                  </a:lnTo>
                  <a:lnTo>
                    <a:pt x="365" y="73"/>
                  </a:lnTo>
                  <a:lnTo>
                    <a:pt x="367" y="63"/>
                  </a:lnTo>
                  <a:lnTo>
                    <a:pt x="367" y="52"/>
                  </a:lnTo>
                  <a:lnTo>
                    <a:pt x="364" y="40"/>
                  </a:lnTo>
                  <a:lnTo>
                    <a:pt x="355" y="28"/>
                  </a:lnTo>
                  <a:lnTo>
                    <a:pt x="339" y="17"/>
                  </a:lnTo>
                  <a:lnTo>
                    <a:pt x="315" y="9"/>
                  </a:lnTo>
                  <a:lnTo>
                    <a:pt x="301" y="6"/>
                  </a:lnTo>
                  <a:lnTo>
                    <a:pt x="285" y="4"/>
                  </a:lnTo>
                  <a:lnTo>
                    <a:pt x="267" y="2"/>
                  </a:lnTo>
                  <a:lnTo>
                    <a:pt x="247" y="1"/>
                  </a:lnTo>
                  <a:lnTo>
                    <a:pt x="227" y="0"/>
                  </a:lnTo>
                  <a:lnTo>
                    <a:pt x="205" y="0"/>
                  </a:lnTo>
                  <a:lnTo>
                    <a:pt x="183" y="1"/>
                  </a:lnTo>
                  <a:lnTo>
                    <a:pt x="161" y="2"/>
                  </a:lnTo>
                  <a:lnTo>
                    <a:pt x="139" y="3"/>
                  </a:lnTo>
                  <a:lnTo>
                    <a:pt x="119" y="6"/>
                  </a:lnTo>
                  <a:lnTo>
                    <a:pt x="99" y="9"/>
                  </a:lnTo>
                  <a:lnTo>
                    <a:pt x="82" y="13"/>
                  </a:lnTo>
                  <a:lnTo>
                    <a:pt x="65" y="17"/>
                  </a:lnTo>
                  <a:lnTo>
                    <a:pt x="52" y="22"/>
                  </a:lnTo>
                  <a:lnTo>
                    <a:pt x="41" y="28"/>
                  </a:lnTo>
                  <a:lnTo>
                    <a:pt x="33" y="36"/>
                  </a:lnTo>
                  <a:lnTo>
                    <a:pt x="25" y="47"/>
                  </a:lnTo>
                  <a:lnTo>
                    <a:pt x="18" y="57"/>
                  </a:lnTo>
                  <a:lnTo>
                    <a:pt x="12" y="67"/>
                  </a:lnTo>
                  <a:lnTo>
                    <a:pt x="8" y="77"/>
                  </a:lnTo>
                  <a:lnTo>
                    <a:pt x="4" y="85"/>
                  </a:lnTo>
                  <a:lnTo>
                    <a:pt x="2" y="91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53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79" name="Freeform 127"/>
            <p:cNvSpPr>
              <a:spLocks/>
            </p:cNvSpPr>
            <p:nvPr/>
          </p:nvSpPr>
          <p:spPr bwMode="auto">
            <a:xfrm>
              <a:off x="3201" y="2532"/>
              <a:ext cx="175" cy="38"/>
            </a:xfrm>
            <a:custGeom>
              <a:avLst/>
              <a:gdLst>
                <a:gd name="T0" fmla="*/ 0 w 525"/>
                <a:gd name="T1" fmla="*/ 1 h 115"/>
                <a:gd name="T2" fmla="*/ 0 w 525"/>
                <a:gd name="T3" fmla="*/ 1 h 115"/>
                <a:gd name="T4" fmla="*/ 0 w 525"/>
                <a:gd name="T5" fmla="*/ 3 h 115"/>
                <a:gd name="T6" fmla="*/ 1 w 525"/>
                <a:gd name="T7" fmla="*/ 4 h 115"/>
                <a:gd name="T8" fmla="*/ 1 w 525"/>
                <a:gd name="T9" fmla="*/ 7 h 115"/>
                <a:gd name="T10" fmla="*/ 3 w 525"/>
                <a:gd name="T11" fmla="*/ 10 h 115"/>
                <a:gd name="T12" fmla="*/ 4 w 525"/>
                <a:gd name="T13" fmla="*/ 13 h 115"/>
                <a:gd name="T14" fmla="*/ 7 w 525"/>
                <a:gd name="T15" fmla="*/ 16 h 115"/>
                <a:gd name="T16" fmla="*/ 10 w 525"/>
                <a:gd name="T17" fmla="*/ 19 h 115"/>
                <a:gd name="T18" fmla="*/ 14 w 525"/>
                <a:gd name="T19" fmla="*/ 22 h 115"/>
                <a:gd name="T20" fmla="*/ 18 w 525"/>
                <a:gd name="T21" fmla="*/ 26 h 115"/>
                <a:gd name="T22" fmla="*/ 24 w 525"/>
                <a:gd name="T23" fmla="*/ 29 h 115"/>
                <a:gd name="T24" fmla="*/ 31 w 525"/>
                <a:gd name="T25" fmla="*/ 32 h 115"/>
                <a:gd name="T26" fmla="*/ 39 w 525"/>
                <a:gd name="T27" fmla="*/ 34 h 115"/>
                <a:gd name="T28" fmla="*/ 48 w 525"/>
                <a:gd name="T29" fmla="*/ 36 h 115"/>
                <a:gd name="T30" fmla="*/ 58 w 525"/>
                <a:gd name="T31" fmla="*/ 37 h 115"/>
                <a:gd name="T32" fmla="*/ 70 w 525"/>
                <a:gd name="T33" fmla="*/ 38 h 115"/>
                <a:gd name="T34" fmla="*/ 84 w 525"/>
                <a:gd name="T35" fmla="*/ 38 h 115"/>
                <a:gd name="T36" fmla="*/ 97 w 525"/>
                <a:gd name="T37" fmla="*/ 38 h 115"/>
                <a:gd name="T38" fmla="*/ 109 w 525"/>
                <a:gd name="T39" fmla="*/ 37 h 115"/>
                <a:gd name="T40" fmla="*/ 119 w 525"/>
                <a:gd name="T41" fmla="*/ 36 h 115"/>
                <a:gd name="T42" fmla="*/ 129 w 525"/>
                <a:gd name="T43" fmla="*/ 35 h 115"/>
                <a:gd name="T44" fmla="*/ 138 w 525"/>
                <a:gd name="T45" fmla="*/ 33 h 115"/>
                <a:gd name="T46" fmla="*/ 145 w 525"/>
                <a:gd name="T47" fmla="*/ 31 h 115"/>
                <a:gd name="T48" fmla="*/ 152 w 525"/>
                <a:gd name="T49" fmla="*/ 29 h 115"/>
                <a:gd name="T50" fmla="*/ 157 w 525"/>
                <a:gd name="T51" fmla="*/ 26 h 115"/>
                <a:gd name="T52" fmla="*/ 162 w 525"/>
                <a:gd name="T53" fmla="*/ 24 h 115"/>
                <a:gd name="T54" fmla="*/ 166 w 525"/>
                <a:gd name="T55" fmla="*/ 21 h 115"/>
                <a:gd name="T56" fmla="*/ 169 w 525"/>
                <a:gd name="T57" fmla="*/ 17 h 115"/>
                <a:gd name="T58" fmla="*/ 171 w 525"/>
                <a:gd name="T59" fmla="*/ 14 h 115"/>
                <a:gd name="T60" fmla="*/ 173 w 525"/>
                <a:gd name="T61" fmla="*/ 10 h 115"/>
                <a:gd name="T62" fmla="*/ 175 w 525"/>
                <a:gd name="T63" fmla="*/ 6 h 115"/>
                <a:gd name="T64" fmla="*/ 175 w 525"/>
                <a:gd name="T65" fmla="*/ 2 h 115"/>
                <a:gd name="T66" fmla="*/ 175 w 525"/>
                <a:gd name="T67" fmla="*/ 3 h 115"/>
                <a:gd name="T68" fmla="*/ 173 w 525"/>
                <a:gd name="T69" fmla="*/ 5 h 115"/>
                <a:gd name="T70" fmla="*/ 170 w 525"/>
                <a:gd name="T71" fmla="*/ 9 h 115"/>
                <a:gd name="T72" fmla="*/ 166 w 525"/>
                <a:gd name="T73" fmla="*/ 13 h 115"/>
                <a:gd name="T74" fmla="*/ 160 w 525"/>
                <a:gd name="T75" fmla="*/ 17 h 115"/>
                <a:gd name="T76" fmla="*/ 152 w 525"/>
                <a:gd name="T77" fmla="*/ 21 h 115"/>
                <a:gd name="T78" fmla="*/ 142 w 525"/>
                <a:gd name="T79" fmla="*/ 24 h 115"/>
                <a:gd name="T80" fmla="*/ 130 w 525"/>
                <a:gd name="T81" fmla="*/ 25 h 115"/>
                <a:gd name="T82" fmla="*/ 123 w 525"/>
                <a:gd name="T83" fmla="*/ 26 h 115"/>
                <a:gd name="T84" fmla="*/ 116 w 525"/>
                <a:gd name="T85" fmla="*/ 26 h 115"/>
                <a:gd name="T86" fmla="*/ 108 w 525"/>
                <a:gd name="T87" fmla="*/ 27 h 115"/>
                <a:gd name="T88" fmla="*/ 100 w 525"/>
                <a:gd name="T89" fmla="*/ 27 h 115"/>
                <a:gd name="T90" fmla="*/ 91 w 525"/>
                <a:gd name="T91" fmla="*/ 28 h 115"/>
                <a:gd name="T92" fmla="*/ 82 w 525"/>
                <a:gd name="T93" fmla="*/ 28 h 115"/>
                <a:gd name="T94" fmla="*/ 73 w 525"/>
                <a:gd name="T95" fmla="*/ 28 h 115"/>
                <a:gd name="T96" fmla="*/ 65 w 525"/>
                <a:gd name="T97" fmla="*/ 27 h 115"/>
                <a:gd name="T98" fmla="*/ 57 w 525"/>
                <a:gd name="T99" fmla="*/ 26 h 115"/>
                <a:gd name="T100" fmla="*/ 49 w 525"/>
                <a:gd name="T101" fmla="*/ 24 h 115"/>
                <a:gd name="T102" fmla="*/ 42 w 525"/>
                <a:gd name="T103" fmla="*/ 22 h 115"/>
                <a:gd name="T104" fmla="*/ 36 w 525"/>
                <a:gd name="T105" fmla="*/ 19 h 115"/>
                <a:gd name="T106" fmla="*/ 31 w 525"/>
                <a:gd name="T107" fmla="*/ 16 h 115"/>
                <a:gd name="T108" fmla="*/ 27 w 525"/>
                <a:gd name="T109" fmla="*/ 12 h 115"/>
                <a:gd name="T110" fmla="*/ 24 w 525"/>
                <a:gd name="T111" fmla="*/ 6 h 115"/>
                <a:gd name="T112" fmla="*/ 23 w 525"/>
                <a:gd name="T113" fmla="*/ 0 h 115"/>
                <a:gd name="T114" fmla="*/ 0 w 525"/>
                <a:gd name="T115" fmla="*/ 1 h 11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5"/>
                <a:gd name="T175" fmla="*/ 0 h 115"/>
                <a:gd name="T176" fmla="*/ 525 w 525"/>
                <a:gd name="T177" fmla="*/ 115 h 11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5" h="115">
                  <a:moveTo>
                    <a:pt x="0" y="3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2" y="13"/>
                  </a:lnTo>
                  <a:lnTo>
                    <a:pt x="4" y="20"/>
                  </a:lnTo>
                  <a:lnTo>
                    <a:pt x="8" y="29"/>
                  </a:lnTo>
                  <a:lnTo>
                    <a:pt x="13" y="38"/>
                  </a:lnTo>
                  <a:lnTo>
                    <a:pt x="20" y="47"/>
                  </a:lnTo>
                  <a:lnTo>
                    <a:pt x="29" y="57"/>
                  </a:lnTo>
                  <a:lnTo>
                    <a:pt x="41" y="68"/>
                  </a:lnTo>
                  <a:lnTo>
                    <a:pt x="55" y="78"/>
                  </a:lnTo>
                  <a:lnTo>
                    <a:pt x="72" y="87"/>
                  </a:lnTo>
                  <a:lnTo>
                    <a:pt x="92" y="97"/>
                  </a:lnTo>
                  <a:lnTo>
                    <a:pt x="116" y="104"/>
                  </a:lnTo>
                  <a:lnTo>
                    <a:pt x="143" y="109"/>
                  </a:lnTo>
                  <a:lnTo>
                    <a:pt x="174" y="113"/>
                  </a:lnTo>
                  <a:lnTo>
                    <a:pt x="210" y="115"/>
                  </a:lnTo>
                  <a:lnTo>
                    <a:pt x="252" y="115"/>
                  </a:lnTo>
                  <a:lnTo>
                    <a:pt x="291" y="114"/>
                  </a:lnTo>
                  <a:lnTo>
                    <a:pt x="326" y="112"/>
                  </a:lnTo>
                  <a:lnTo>
                    <a:pt x="358" y="109"/>
                  </a:lnTo>
                  <a:lnTo>
                    <a:pt x="387" y="105"/>
                  </a:lnTo>
                  <a:lnTo>
                    <a:pt x="413" y="100"/>
                  </a:lnTo>
                  <a:lnTo>
                    <a:pt x="435" y="94"/>
                  </a:lnTo>
                  <a:lnTo>
                    <a:pt x="455" y="87"/>
                  </a:lnTo>
                  <a:lnTo>
                    <a:pt x="472" y="80"/>
                  </a:lnTo>
                  <a:lnTo>
                    <a:pt x="487" y="72"/>
                  </a:lnTo>
                  <a:lnTo>
                    <a:pt x="498" y="63"/>
                  </a:lnTo>
                  <a:lnTo>
                    <a:pt x="507" y="52"/>
                  </a:lnTo>
                  <a:lnTo>
                    <a:pt x="514" y="42"/>
                  </a:lnTo>
                  <a:lnTo>
                    <a:pt x="519" y="31"/>
                  </a:lnTo>
                  <a:lnTo>
                    <a:pt x="524" y="18"/>
                  </a:lnTo>
                  <a:lnTo>
                    <a:pt x="525" y="6"/>
                  </a:lnTo>
                  <a:lnTo>
                    <a:pt x="524" y="9"/>
                  </a:lnTo>
                  <a:lnTo>
                    <a:pt x="518" y="16"/>
                  </a:lnTo>
                  <a:lnTo>
                    <a:pt x="509" y="27"/>
                  </a:lnTo>
                  <a:lnTo>
                    <a:pt x="497" y="38"/>
                  </a:lnTo>
                  <a:lnTo>
                    <a:pt x="479" y="51"/>
                  </a:lnTo>
                  <a:lnTo>
                    <a:pt x="456" y="63"/>
                  </a:lnTo>
                  <a:lnTo>
                    <a:pt x="427" y="72"/>
                  </a:lnTo>
                  <a:lnTo>
                    <a:pt x="391" y="77"/>
                  </a:lnTo>
                  <a:lnTo>
                    <a:pt x="370" y="79"/>
                  </a:lnTo>
                  <a:lnTo>
                    <a:pt x="348" y="80"/>
                  </a:lnTo>
                  <a:lnTo>
                    <a:pt x="324" y="82"/>
                  </a:lnTo>
                  <a:lnTo>
                    <a:pt x="299" y="83"/>
                  </a:lnTo>
                  <a:lnTo>
                    <a:pt x="273" y="84"/>
                  </a:lnTo>
                  <a:lnTo>
                    <a:pt x="246" y="84"/>
                  </a:lnTo>
                  <a:lnTo>
                    <a:pt x="220" y="84"/>
                  </a:lnTo>
                  <a:lnTo>
                    <a:pt x="195" y="82"/>
                  </a:lnTo>
                  <a:lnTo>
                    <a:pt x="171" y="79"/>
                  </a:lnTo>
                  <a:lnTo>
                    <a:pt x="148" y="74"/>
                  </a:lnTo>
                  <a:lnTo>
                    <a:pt x="127" y="68"/>
                  </a:lnTo>
                  <a:lnTo>
                    <a:pt x="109" y="58"/>
                  </a:lnTo>
                  <a:lnTo>
                    <a:pt x="93" y="48"/>
                  </a:lnTo>
                  <a:lnTo>
                    <a:pt x="81" y="35"/>
                  </a:lnTo>
                  <a:lnTo>
                    <a:pt x="73" y="18"/>
                  </a:lnTo>
                  <a:lnTo>
                    <a:pt x="6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80" name="Freeform 128"/>
            <p:cNvSpPr>
              <a:spLocks/>
            </p:cNvSpPr>
            <p:nvPr/>
          </p:nvSpPr>
          <p:spPr bwMode="auto">
            <a:xfrm>
              <a:off x="3238" y="2530"/>
              <a:ext cx="101" cy="14"/>
            </a:xfrm>
            <a:custGeom>
              <a:avLst/>
              <a:gdLst>
                <a:gd name="T0" fmla="*/ 13 w 303"/>
                <a:gd name="T1" fmla="*/ 0 h 42"/>
                <a:gd name="T2" fmla="*/ 13 w 303"/>
                <a:gd name="T3" fmla="*/ 0 h 42"/>
                <a:gd name="T4" fmla="*/ 14 w 303"/>
                <a:gd name="T5" fmla="*/ 1 h 42"/>
                <a:gd name="T6" fmla="*/ 16 w 303"/>
                <a:gd name="T7" fmla="*/ 1 h 42"/>
                <a:gd name="T8" fmla="*/ 18 w 303"/>
                <a:gd name="T9" fmla="*/ 2 h 42"/>
                <a:gd name="T10" fmla="*/ 21 w 303"/>
                <a:gd name="T11" fmla="*/ 3 h 42"/>
                <a:gd name="T12" fmla="*/ 26 w 303"/>
                <a:gd name="T13" fmla="*/ 4 h 42"/>
                <a:gd name="T14" fmla="*/ 30 w 303"/>
                <a:gd name="T15" fmla="*/ 5 h 42"/>
                <a:gd name="T16" fmla="*/ 35 w 303"/>
                <a:gd name="T17" fmla="*/ 6 h 42"/>
                <a:gd name="T18" fmla="*/ 41 w 303"/>
                <a:gd name="T19" fmla="*/ 7 h 42"/>
                <a:gd name="T20" fmla="*/ 48 w 303"/>
                <a:gd name="T21" fmla="*/ 8 h 42"/>
                <a:gd name="T22" fmla="*/ 55 w 303"/>
                <a:gd name="T23" fmla="*/ 9 h 42"/>
                <a:gd name="T24" fmla="*/ 63 w 303"/>
                <a:gd name="T25" fmla="*/ 8 h 42"/>
                <a:gd name="T26" fmla="*/ 72 w 303"/>
                <a:gd name="T27" fmla="*/ 8 h 42"/>
                <a:gd name="T28" fmla="*/ 81 w 303"/>
                <a:gd name="T29" fmla="*/ 7 h 42"/>
                <a:gd name="T30" fmla="*/ 91 w 303"/>
                <a:gd name="T31" fmla="*/ 5 h 42"/>
                <a:gd name="T32" fmla="*/ 101 w 303"/>
                <a:gd name="T33" fmla="*/ 3 h 42"/>
                <a:gd name="T34" fmla="*/ 100 w 303"/>
                <a:gd name="T35" fmla="*/ 4 h 42"/>
                <a:gd name="T36" fmla="*/ 98 w 303"/>
                <a:gd name="T37" fmla="*/ 4 h 42"/>
                <a:gd name="T38" fmla="*/ 95 w 303"/>
                <a:gd name="T39" fmla="*/ 5 h 42"/>
                <a:gd name="T40" fmla="*/ 90 w 303"/>
                <a:gd name="T41" fmla="*/ 7 h 42"/>
                <a:gd name="T42" fmla="*/ 85 w 303"/>
                <a:gd name="T43" fmla="*/ 8 h 42"/>
                <a:gd name="T44" fmla="*/ 79 w 303"/>
                <a:gd name="T45" fmla="*/ 10 h 42"/>
                <a:gd name="T46" fmla="*/ 72 w 303"/>
                <a:gd name="T47" fmla="*/ 11 h 42"/>
                <a:gd name="T48" fmla="*/ 64 w 303"/>
                <a:gd name="T49" fmla="*/ 12 h 42"/>
                <a:gd name="T50" fmla="*/ 56 w 303"/>
                <a:gd name="T51" fmla="*/ 13 h 42"/>
                <a:gd name="T52" fmla="*/ 48 w 303"/>
                <a:gd name="T53" fmla="*/ 14 h 42"/>
                <a:gd name="T54" fmla="*/ 40 w 303"/>
                <a:gd name="T55" fmla="*/ 14 h 42"/>
                <a:gd name="T56" fmla="*/ 31 w 303"/>
                <a:gd name="T57" fmla="*/ 13 h 42"/>
                <a:gd name="T58" fmla="*/ 23 w 303"/>
                <a:gd name="T59" fmla="*/ 12 h 42"/>
                <a:gd name="T60" fmla="*/ 15 w 303"/>
                <a:gd name="T61" fmla="*/ 10 h 42"/>
                <a:gd name="T62" fmla="*/ 7 w 303"/>
                <a:gd name="T63" fmla="*/ 7 h 42"/>
                <a:gd name="T64" fmla="*/ 0 w 303"/>
                <a:gd name="T65" fmla="*/ 3 h 42"/>
                <a:gd name="T66" fmla="*/ 13 w 303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3"/>
                <a:gd name="T103" fmla="*/ 0 h 42"/>
                <a:gd name="T104" fmla="*/ 303 w 303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3" h="42">
                  <a:moveTo>
                    <a:pt x="38" y="0"/>
                  </a:moveTo>
                  <a:lnTo>
                    <a:pt x="39" y="1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5" y="7"/>
                  </a:lnTo>
                  <a:lnTo>
                    <a:pt x="64" y="10"/>
                  </a:lnTo>
                  <a:lnTo>
                    <a:pt x="77" y="13"/>
                  </a:lnTo>
                  <a:lnTo>
                    <a:pt x="90" y="16"/>
                  </a:lnTo>
                  <a:lnTo>
                    <a:pt x="106" y="19"/>
                  </a:lnTo>
                  <a:lnTo>
                    <a:pt x="124" y="22"/>
                  </a:lnTo>
                  <a:lnTo>
                    <a:pt x="143" y="24"/>
                  </a:lnTo>
                  <a:lnTo>
                    <a:pt x="166" y="26"/>
                  </a:lnTo>
                  <a:lnTo>
                    <a:pt x="190" y="24"/>
                  </a:lnTo>
                  <a:lnTo>
                    <a:pt x="215" y="23"/>
                  </a:lnTo>
                  <a:lnTo>
                    <a:pt x="242" y="20"/>
                  </a:lnTo>
                  <a:lnTo>
                    <a:pt x="272" y="16"/>
                  </a:lnTo>
                  <a:lnTo>
                    <a:pt x="303" y="10"/>
                  </a:lnTo>
                  <a:lnTo>
                    <a:pt x="301" y="11"/>
                  </a:lnTo>
                  <a:lnTo>
                    <a:pt x="294" y="13"/>
                  </a:lnTo>
                  <a:lnTo>
                    <a:pt x="284" y="16"/>
                  </a:lnTo>
                  <a:lnTo>
                    <a:pt x="271" y="20"/>
                  </a:lnTo>
                  <a:lnTo>
                    <a:pt x="255" y="24"/>
                  </a:lnTo>
                  <a:lnTo>
                    <a:pt x="236" y="29"/>
                  </a:lnTo>
                  <a:lnTo>
                    <a:pt x="215" y="33"/>
                  </a:lnTo>
                  <a:lnTo>
                    <a:pt x="193" y="37"/>
                  </a:lnTo>
                  <a:lnTo>
                    <a:pt x="169" y="40"/>
                  </a:lnTo>
                  <a:lnTo>
                    <a:pt x="144" y="41"/>
                  </a:lnTo>
                  <a:lnTo>
                    <a:pt x="120" y="42"/>
                  </a:lnTo>
                  <a:lnTo>
                    <a:pt x="94" y="40"/>
                  </a:lnTo>
                  <a:lnTo>
                    <a:pt x="69" y="37"/>
                  </a:lnTo>
                  <a:lnTo>
                    <a:pt x="45" y="31"/>
                  </a:lnTo>
                  <a:lnTo>
                    <a:pt x="21" y="21"/>
                  </a:lnTo>
                  <a:lnTo>
                    <a:pt x="0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81" name="Freeform 129"/>
            <p:cNvSpPr>
              <a:spLocks/>
            </p:cNvSpPr>
            <p:nvPr/>
          </p:nvSpPr>
          <p:spPr bwMode="auto">
            <a:xfrm>
              <a:off x="3430" y="2432"/>
              <a:ext cx="183" cy="63"/>
            </a:xfrm>
            <a:custGeom>
              <a:avLst/>
              <a:gdLst>
                <a:gd name="T0" fmla="*/ 0 w 549"/>
                <a:gd name="T1" fmla="*/ 62 h 188"/>
                <a:gd name="T2" fmla="*/ 1 w 549"/>
                <a:gd name="T3" fmla="*/ 58 h 188"/>
                <a:gd name="T4" fmla="*/ 2 w 549"/>
                <a:gd name="T5" fmla="*/ 49 h 188"/>
                <a:gd name="T6" fmla="*/ 6 w 549"/>
                <a:gd name="T7" fmla="*/ 39 h 188"/>
                <a:gd name="T8" fmla="*/ 13 w 549"/>
                <a:gd name="T9" fmla="*/ 28 h 188"/>
                <a:gd name="T10" fmla="*/ 22 w 549"/>
                <a:gd name="T11" fmla="*/ 17 h 188"/>
                <a:gd name="T12" fmla="*/ 36 w 549"/>
                <a:gd name="T13" fmla="*/ 8 h 188"/>
                <a:gd name="T14" fmla="*/ 54 w 549"/>
                <a:gd name="T15" fmla="*/ 2 h 188"/>
                <a:gd name="T16" fmla="*/ 70 w 549"/>
                <a:gd name="T17" fmla="*/ 1 h 188"/>
                <a:gd name="T18" fmla="*/ 80 w 549"/>
                <a:gd name="T19" fmla="*/ 0 h 188"/>
                <a:gd name="T20" fmla="*/ 89 w 549"/>
                <a:gd name="T21" fmla="*/ 0 h 188"/>
                <a:gd name="T22" fmla="*/ 98 w 549"/>
                <a:gd name="T23" fmla="*/ 0 h 188"/>
                <a:gd name="T24" fmla="*/ 111 w 549"/>
                <a:gd name="T25" fmla="*/ 0 h 188"/>
                <a:gd name="T26" fmla="*/ 127 w 549"/>
                <a:gd name="T27" fmla="*/ 1 h 188"/>
                <a:gd name="T28" fmla="*/ 141 w 549"/>
                <a:gd name="T29" fmla="*/ 4 h 188"/>
                <a:gd name="T30" fmla="*/ 153 w 549"/>
                <a:gd name="T31" fmla="*/ 8 h 188"/>
                <a:gd name="T32" fmla="*/ 164 w 549"/>
                <a:gd name="T33" fmla="*/ 14 h 188"/>
                <a:gd name="T34" fmla="*/ 172 w 549"/>
                <a:gd name="T35" fmla="*/ 22 h 188"/>
                <a:gd name="T36" fmla="*/ 179 w 549"/>
                <a:gd name="T37" fmla="*/ 32 h 188"/>
                <a:gd name="T38" fmla="*/ 182 w 549"/>
                <a:gd name="T39" fmla="*/ 45 h 188"/>
                <a:gd name="T40" fmla="*/ 183 w 549"/>
                <a:gd name="T41" fmla="*/ 50 h 188"/>
                <a:gd name="T42" fmla="*/ 179 w 549"/>
                <a:gd name="T43" fmla="*/ 39 h 188"/>
                <a:gd name="T44" fmla="*/ 168 w 549"/>
                <a:gd name="T45" fmla="*/ 24 h 188"/>
                <a:gd name="T46" fmla="*/ 146 w 549"/>
                <a:gd name="T47" fmla="*/ 11 h 188"/>
                <a:gd name="T48" fmla="*/ 126 w 549"/>
                <a:gd name="T49" fmla="*/ 8 h 188"/>
                <a:gd name="T50" fmla="*/ 117 w 549"/>
                <a:gd name="T51" fmla="*/ 7 h 188"/>
                <a:gd name="T52" fmla="*/ 108 w 549"/>
                <a:gd name="T53" fmla="*/ 7 h 188"/>
                <a:gd name="T54" fmla="*/ 98 w 549"/>
                <a:gd name="T55" fmla="*/ 7 h 188"/>
                <a:gd name="T56" fmla="*/ 86 w 549"/>
                <a:gd name="T57" fmla="*/ 7 h 188"/>
                <a:gd name="T58" fmla="*/ 72 w 549"/>
                <a:gd name="T59" fmla="*/ 9 h 188"/>
                <a:gd name="T60" fmla="*/ 57 w 549"/>
                <a:gd name="T61" fmla="*/ 11 h 188"/>
                <a:gd name="T62" fmla="*/ 44 w 549"/>
                <a:gd name="T63" fmla="*/ 15 h 188"/>
                <a:gd name="T64" fmla="*/ 33 w 549"/>
                <a:gd name="T65" fmla="*/ 22 h 188"/>
                <a:gd name="T66" fmla="*/ 24 w 549"/>
                <a:gd name="T67" fmla="*/ 30 h 188"/>
                <a:gd name="T68" fmla="*/ 17 w 549"/>
                <a:gd name="T69" fmla="*/ 41 h 188"/>
                <a:gd name="T70" fmla="*/ 14 w 549"/>
                <a:gd name="T71" fmla="*/ 54 h 188"/>
                <a:gd name="T72" fmla="*/ 0 w 549"/>
                <a:gd name="T73" fmla="*/ 63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9"/>
                <a:gd name="T112" fmla="*/ 0 h 188"/>
                <a:gd name="T113" fmla="*/ 549 w 549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9" h="188">
                  <a:moveTo>
                    <a:pt x="0" y="188"/>
                  </a:moveTo>
                  <a:lnTo>
                    <a:pt x="0" y="186"/>
                  </a:lnTo>
                  <a:lnTo>
                    <a:pt x="1" y="181"/>
                  </a:lnTo>
                  <a:lnTo>
                    <a:pt x="2" y="172"/>
                  </a:lnTo>
                  <a:lnTo>
                    <a:pt x="4" y="160"/>
                  </a:lnTo>
                  <a:lnTo>
                    <a:pt x="7" y="147"/>
                  </a:lnTo>
                  <a:lnTo>
                    <a:pt x="12" y="133"/>
                  </a:lnTo>
                  <a:lnTo>
                    <a:pt x="18" y="116"/>
                  </a:lnTo>
                  <a:lnTo>
                    <a:pt x="28" y="100"/>
                  </a:lnTo>
                  <a:lnTo>
                    <a:pt x="38" y="83"/>
                  </a:lnTo>
                  <a:lnTo>
                    <a:pt x="51" y="67"/>
                  </a:lnTo>
                  <a:lnTo>
                    <a:pt x="67" y="51"/>
                  </a:lnTo>
                  <a:lnTo>
                    <a:pt x="86" y="37"/>
                  </a:lnTo>
                  <a:lnTo>
                    <a:pt x="109" y="25"/>
                  </a:lnTo>
                  <a:lnTo>
                    <a:pt x="134" y="14"/>
                  </a:lnTo>
                  <a:lnTo>
                    <a:pt x="163" y="7"/>
                  </a:lnTo>
                  <a:lnTo>
                    <a:pt x="197" y="3"/>
                  </a:lnTo>
                  <a:lnTo>
                    <a:pt x="211" y="2"/>
                  </a:lnTo>
                  <a:lnTo>
                    <a:pt x="226" y="2"/>
                  </a:lnTo>
                  <a:lnTo>
                    <a:pt x="240" y="1"/>
                  </a:lnTo>
                  <a:lnTo>
                    <a:pt x="255" y="1"/>
                  </a:lnTo>
                  <a:lnTo>
                    <a:pt x="268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8" y="0"/>
                  </a:lnTo>
                  <a:lnTo>
                    <a:pt x="333" y="1"/>
                  </a:lnTo>
                  <a:lnTo>
                    <a:pt x="356" y="2"/>
                  </a:lnTo>
                  <a:lnTo>
                    <a:pt x="380" y="4"/>
                  </a:lnTo>
                  <a:lnTo>
                    <a:pt x="401" y="8"/>
                  </a:lnTo>
                  <a:lnTo>
                    <a:pt x="422" y="12"/>
                  </a:lnTo>
                  <a:lnTo>
                    <a:pt x="442" y="17"/>
                  </a:lnTo>
                  <a:lnTo>
                    <a:pt x="459" y="25"/>
                  </a:lnTo>
                  <a:lnTo>
                    <a:pt x="476" y="33"/>
                  </a:lnTo>
                  <a:lnTo>
                    <a:pt x="491" y="42"/>
                  </a:lnTo>
                  <a:lnTo>
                    <a:pt x="505" y="52"/>
                  </a:lnTo>
                  <a:lnTo>
                    <a:pt x="517" y="66"/>
                  </a:lnTo>
                  <a:lnTo>
                    <a:pt x="527" y="79"/>
                  </a:lnTo>
                  <a:lnTo>
                    <a:pt x="536" y="96"/>
                  </a:lnTo>
                  <a:lnTo>
                    <a:pt x="542" y="113"/>
                  </a:lnTo>
                  <a:lnTo>
                    <a:pt x="546" y="134"/>
                  </a:lnTo>
                  <a:lnTo>
                    <a:pt x="549" y="155"/>
                  </a:lnTo>
                  <a:lnTo>
                    <a:pt x="548" y="150"/>
                  </a:lnTo>
                  <a:lnTo>
                    <a:pt x="544" y="137"/>
                  </a:lnTo>
                  <a:lnTo>
                    <a:pt x="537" y="117"/>
                  </a:lnTo>
                  <a:lnTo>
                    <a:pt x="524" y="95"/>
                  </a:lnTo>
                  <a:lnTo>
                    <a:pt x="503" y="72"/>
                  </a:lnTo>
                  <a:lnTo>
                    <a:pt x="474" y="50"/>
                  </a:lnTo>
                  <a:lnTo>
                    <a:pt x="437" y="34"/>
                  </a:lnTo>
                  <a:lnTo>
                    <a:pt x="389" y="25"/>
                  </a:lnTo>
                  <a:lnTo>
                    <a:pt x="377" y="24"/>
                  </a:lnTo>
                  <a:lnTo>
                    <a:pt x="364" y="23"/>
                  </a:lnTo>
                  <a:lnTo>
                    <a:pt x="351" y="22"/>
                  </a:lnTo>
                  <a:lnTo>
                    <a:pt x="338" y="21"/>
                  </a:lnTo>
                  <a:lnTo>
                    <a:pt x="323" y="21"/>
                  </a:lnTo>
                  <a:lnTo>
                    <a:pt x="309" y="21"/>
                  </a:lnTo>
                  <a:lnTo>
                    <a:pt x="295" y="21"/>
                  </a:lnTo>
                  <a:lnTo>
                    <a:pt x="280" y="21"/>
                  </a:lnTo>
                  <a:lnTo>
                    <a:pt x="259" y="22"/>
                  </a:lnTo>
                  <a:lnTo>
                    <a:pt x="236" y="24"/>
                  </a:lnTo>
                  <a:lnTo>
                    <a:pt x="215" y="26"/>
                  </a:lnTo>
                  <a:lnTo>
                    <a:pt x="193" y="29"/>
                  </a:lnTo>
                  <a:lnTo>
                    <a:pt x="171" y="34"/>
                  </a:lnTo>
                  <a:lnTo>
                    <a:pt x="152" y="39"/>
                  </a:lnTo>
                  <a:lnTo>
                    <a:pt x="132" y="46"/>
                  </a:lnTo>
                  <a:lnTo>
                    <a:pt x="115" y="54"/>
                  </a:lnTo>
                  <a:lnTo>
                    <a:pt x="98" y="65"/>
                  </a:lnTo>
                  <a:lnTo>
                    <a:pt x="84" y="76"/>
                  </a:lnTo>
                  <a:lnTo>
                    <a:pt x="71" y="89"/>
                  </a:lnTo>
                  <a:lnTo>
                    <a:pt x="60" y="105"/>
                  </a:lnTo>
                  <a:lnTo>
                    <a:pt x="51" y="121"/>
                  </a:lnTo>
                  <a:lnTo>
                    <a:pt x="46" y="141"/>
                  </a:lnTo>
                  <a:lnTo>
                    <a:pt x="42" y="161"/>
                  </a:lnTo>
                  <a:lnTo>
                    <a:pt x="42" y="185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82" name="Freeform 130"/>
            <p:cNvSpPr>
              <a:spLocks/>
            </p:cNvSpPr>
            <p:nvPr/>
          </p:nvSpPr>
          <p:spPr bwMode="auto">
            <a:xfrm>
              <a:off x="3457" y="2458"/>
              <a:ext cx="128" cy="32"/>
            </a:xfrm>
            <a:custGeom>
              <a:avLst/>
              <a:gdLst>
                <a:gd name="T0" fmla="*/ 12 w 384"/>
                <a:gd name="T1" fmla="*/ 27 h 98"/>
                <a:gd name="T2" fmla="*/ 12 w 384"/>
                <a:gd name="T3" fmla="*/ 27 h 98"/>
                <a:gd name="T4" fmla="*/ 13 w 384"/>
                <a:gd name="T5" fmla="*/ 25 h 98"/>
                <a:gd name="T6" fmla="*/ 16 w 384"/>
                <a:gd name="T7" fmla="*/ 22 h 98"/>
                <a:gd name="T8" fmla="*/ 19 w 384"/>
                <a:gd name="T9" fmla="*/ 19 h 98"/>
                <a:gd name="T10" fmla="*/ 23 w 384"/>
                <a:gd name="T11" fmla="*/ 16 h 98"/>
                <a:gd name="T12" fmla="*/ 28 w 384"/>
                <a:gd name="T13" fmla="*/ 13 h 98"/>
                <a:gd name="T14" fmla="*/ 35 w 384"/>
                <a:gd name="T15" fmla="*/ 10 h 98"/>
                <a:gd name="T16" fmla="*/ 42 w 384"/>
                <a:gd name="T17" fmla="*/ 9 h 98"/>
                <a:gd name="T18" fmla="*/ 47 w 384"/>
                <a:gd name="T19" fmla="*/ 9 h 98"/>
                <a:gd name="T20" fmla="*/ 52 w 384"/>
                <a:gd name="T21" fmla="*/ 8 h 98"/>
                <a:gd name="T22" fmla="*/ 58 w 384"/>
                <a:gd name="T23" fmla="*/ 8 h 98"/>
                <a:gd name="T24" fmla="*/ 65 w 384"/>
                <a:gd name="T25" fmla="*/ 8 h 98"/>
                <a:gd name="T26" fmla="*/ 71 w 384"/>
                <a:gd name="T27" fmla="*/ 8 h 98"/>
                <a:gd name="T28" fmla="*/ 78 w 384"/>
                <a:gd name="T29" fmla="*/ 8 h 98"/>
                <a:gd name="T30" fmla="*/ 85 w 384"/>
                <a:gd name="T31" fmla="*/ 8 h 98"/>
                <a:gd name="T32" fmla="*/ 91 w 384"/>
                <a:gd name="T33" fmla="*/ 9 h 98"/>
                <a:gd name="T34" fmla="*/ 98 w 384"/>
                <a:gd name="T35" fmla="*/ 10 h 98"/>
                <a:gd name="T36" fmla="*/ 104 w 384"/>
                <a:gd name="T37" fmla="*/ 11 h 98"/>
                <a:gd name="T38" fmla="*/ 110 w 384"/>
                <a:gd name="T39" fmla="*/ 12 h 98"/>
                <a:gd name="T40" fmla="*/ 115 w 384"/>
                <a:gd name="T41" fmla="*/ 13 h 98"/>
                <a:gd name="T42" fmla="*/ 119 w 384"/>
                <a:gd name="T43" fmla="*/ 15 h 98"/>
                <a:gd name="T44" fmla="*/ 123 w 384"/>
                <a:gd name="T45" fmla="*/ 18 h 98"/>
                <a:gd name="T46" fmla="*/ 126 w 384"/>
                <a:gd name="T47" fmla="*/ 20 h 98"/>
                <a:gd name="T48" fmla="*/ 128 w 384"/>
                <a:gd name="T49" fmla="*/ 23 h 98"/>
                <a:gd name="T50" fmla="*/ 128 w 384"/>
                <a:gd name="T51" fmla="*/ 23 h 98"/>
                <a:gd name="T52" fmla="*/ 128 w 384"/>
                <a:gd name="T53" fmla="*/ 21 h 98"/>
                <a:gd name="T54" fmla="*/ 128 w 384"/>
                <a:gd name="T55" fmla="*/ 19 h 98"/>
                <a:gd name="T56" fmla="*/ 126 w 384"/>
                <a:gd name="T57" fmla="*/ 15 h 98"/>
                <a:gd name="T58" fmla="*/ 124 w 384"/>
                <a:gd name="T59" fmla="*/ 12 h 98"/>
                <a:gd name="T60" fmla="*/ 119 w 384"/>
                <a:gd name="T61" fmla="*/ 9 h 98"/>
                <a:gd name="T62" fmla="*/ 113 w 384"/>
                <a:gd name="T63" fmla="*/ 6 h 98"/>
                <a:gd name="T64" fmla="*/ 105 w 384"/>
                <a:gd name="T65" fmla="*/ 3 h 98"/>
                <a:gd name="T66" fmla="*/ 100 w 384"/>
                <a:gd name="T67" fmla="*/ 2 h 98"/>
                <a:gd name="T68" fmla="*/ 95 w 384"/>
                <a:gd name="T69" fmla="*/ 1 h 98"/>
                <a:gd name="T70" fmla="*/ 89 w 384"/>
                <a:gd name="T71" fmla="*/ 1 h 98"/>
                <a:gd name="T72" fmla="*/ 82 w 384"/>
                <a:gd name="T73" fmla="*/ 0 h 98"/>
                <a:gd name="T74" fmla="*/ 75 w 384"/>
                <a:gd name="T75" fmla="*/ 0 h 98"/>
                <a:gd name="T76" fmla="*/ 68 w 384"/>
                <a:gd name="T77" fmla="*/ 0 h 98"/>
                <a:gd name="T78" fmla="*/ 61 w 384"/>
                <a:gd name="T79" fmla="*/ 0 h 98"/>
                <a:gd name="T80" fmla="*/ 54 w 384"/>
                <a:gd name="T81" fmla="*/ 1 h 98"/>
                <a:gd name="T82" fmla="*/ 47 w 384"/>
                <a:gd name="T83" fmla="*/ 1 h 98"/>
                <a:gd name="T84" fmla="*/ 40 w 384"/>
                <a:gd name="T85" fmla="*/ 2 h 98"/>
                <a:gd name="T86" fmla="*/ 34 w 384"/>
                <a:gd name="T87" fmla="*/ 3 h 98"/>
                <a:gd name="T88" fmla="*/ 27 w 384"/>
                <a:gd name="T89" fmla="*/ 4 h 98"/>
                <a:gd name="T90" fmla="*/ 22 w 384"/>
                <a:gd name="T91" fmla="*/ 6 h 98"/>
                <a:gd name="T92" fmla="*/ 18 w 384"/>
                <a:gd name="T93" fmla="*/ 8 h 98"/>
                <a:gd name="T94" fmla="*/ 14 w 384"/>
                <a:gd name="T95" fmla="*/ 9 h 98"/>
                <a:gd name="T96" fmla="*/ 12 w 384"/>
                <a:gd name="T97" fmla="*/ 12 h 98"/>
                <a:gd name="T98" fmla="*/ 9 w 384"/>
                <a:gd name="T99" fmla="*/ 15 h 98"/>
                <a:gd name="T100" fmla="*/ 6 w 384"/>
                <a:gd name="T101" fmla="*/ 19 h 98"/>
                <a:gd name="T102" fmla="*/ 4 w 384"/>
                <a:gd name="T103" fmla="*/ 22 h 98"/>
                <a:gd name="T104" fmla="*/ 3 w 384"/>
                <a:gd name="T105" fmla="*/ 25 h 98"/>
                <a:gd name="T106" fmla="*/ 2 w 384"/>
                <a:gd name="T107" fmla="*/ 28 h 98"/>
                <a:gd name="T108" fmla="*/ 1 w 384"/>
                <a:gd name="T109" fmla="*/ 30 h 98"/>
                <a:gd name="T110" fmla="*/ 0 w 384"/>
                <a:gd name="T111" fmla="*/ 32 h 98"/>
                <a:gd name="T112" fmla="*/ 0 w 384"/>
                <a:gd name="T113" fmla="*/ 32 h 98"/>
                <a:gd name="T114" fmla="*/ 12 w 384"/>
                <a:gd name="T115" fmla="*/ 27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4"/>
                <a:gd name="T175" fmla="*/ 0 h 98"/>
                <a:gd name="T176" fmla="*/ 384 w 384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4" h="98">
                  <a:moveTo>
                    <a:pt x="35" y="84"/>
                  </a:moveTo>
                  <a:lnTo>
                    <a:pt x="36" y="82"/>
                  </a:lnTo>
                  <a:lnTo>
                    <a:pt x="40" y="76"/>
                  </a:lnTo>
                  <a:lnTo>
                    <a:pt x="47" y="68"/>
                  </a:lnTo>
                  <a:lnTo>
                    <a:pt x="56" y="59"/>
                  </a:lnTo>
                  <a:lnTo>
                    <a:pt x="70" y="48"/>
                  </a:lnTo>
                  <a:lnTo>
                    <a:pt x="85" y="40"/>
                  </a:lnTo>
                  <a:lnTo>
                    <a:pt x="104" y="32"/>
                  </a:lnTo>
                  <a:lnTo>
                    <a:pt x="126" y="28"/>
                  </a:lnTo>
                  <a:lnTo>
                    <a:pt x="141" y="27"/>
                  </a:lnTo>
                  <a:lnTo>
                    <a:pt x="157" y="25"/>
                  </a:lnTo>
                  <a:lnTo>
                    <a:pt x="175" y="25"/>
                  </a:lnTo>
                  <a:lnTo>
                    <a:pt x="194" y="24"/>
                  </a:lnTo>
                  <a:lnTo>
                    <a:pt x="214" y="24"/>
                  </a:lnTo>
                  <a:lnTo>
                    <a:pt x="234" y="25"/>
                  </a:lnTo>
                  <a:lnTo>
                    <a:pt x="254" y="26"/>
                  </a:lnTo>
                  <a:lnTo>
                    <a:pt x="274" y="27"/>
                  </a:lnTo>
                  <a:lnTo>
                    <a:pt x="294" y="30"/>
                  </a:lnTo>
                  <a:lnTo>
                    <a:pt x="312" y="33"/>
                  </a:lnTo>
                  <a:lnTo>
                    <a:pt x="330" y="36"/>
                  </a:lnTo>
                  <a:lnTo>
                    <a:pt x="345" y="41"/>
                  </a:lnTo>
                  <a:lnTo>
                    <a:pt x="358" y="47"/>
                  </a:lnTo>
                  <a:lnTo>
                    <a:pt x="370" y="54"/>
                  </a:lnTo>
                  <a:lnTo>
                    <a:pt x="378" y="62"/>
                  </a:lnTo>
                  <a:lnTo>
                    <a:pt x="384" y="71"/>
                  </a:lnTo>
                  <a:lnTo>
                    <a:pt x="384" y="69"/>
                  </a:lnTo>
                  <a:lnTo>
                    <a:pt x="384" y="64"/>
                  </a:lnTo>
                  <a:lnTo>
                    <a:pt x="383" y="57"/>
                  </a:lnTo>
                  <a:lnTo>
                    <a:pt x="379" y="47"/>
                  </a:lnTo>
                  <a:lnTo>
                    <a:pt x="371" y="37"/>
                  </a:lnTo>
                  <a:lnTo>
                    <a:pt x="358" y="27"/>
                  </a:lnTo>
                  <a:lnTo>
                    <a:pt x="340" y="18"/>
                  </a:lnTo>
                  <a:lnTo>
                    <a:pt x="314" y="9"/>
                  </a:lnTo>
                  <a:lnTo>
                    <a:pt x="301" y="6"/>
                  </a:lnTo>
                  <a:lnTo>
                    <a:pt x="284" y="4"/>
                  </a:lnTo>
                  <a:lnTo>
                    <a:pt x="266" y="2"/>
                  </a:lnTo>
                  <a:lnTo>
                    <a:pt x="246" y="1"/>
                  </a:lnTo>
                  <a:lnTo>
                    <a:pt x="226" y="0"/>
                  </a:lnTo>
                  <a:lnTo>
                    <a:pt x="205" y="0"/>
                  </a:lnTo>
                  <a:lnTo>
                    <a:pt x="183" y="1"/>
                  </a:lnTo>
                  <a:lnTo>
                    <a:pt x="161" y="2"/>
                  </a:lnTo>
                  <a:lnTo>
                    <a:pt x="141" y="3"/>
                  </a:lnTo>
                  <a:lnTo>
                    <a:pt x="120" y="6"/>
                  </a:lnTo>
                  <a:lnTo>
                    <a:pt x="101" y="9"/>
                  </a:lnTo>
                  <a:lnTo>
                    <a:pt x="82" y="13"/>
                  </a:lnTo>
                  <a:lnTo>
                    <a:pt x="67" y="18"/>
                  </a:lnTo>
                  <a:lnTo>
                    <a:pt x="53" y="23"/>
                  </a:lnTo>
                  <a:lnTo>
                    <a:pt x="42" y="29"/>
                  </a:lnTo>
                  <a:lnTo>
                    <a:pt x="35" y="36"/>
                  </a:lnTo>
                  <a:lnTo>
                    <a:pt x="27" y="47"/>
                  </a:lnTo>
                  <a:lnTo>
                    <a:pt x="19" y="58"/>
                  </a:lnTo>
                  <a:lnTo>
                    <a:pt x="13" y="68"/>
                  </a:lnTo>
                  <a:lnTo>
                    <a:pt x="8" y="77"/>
                  </a:lnTo>
                  <a:lnTo>
                    <a:pt x="5" y="85"/>
                  </a:lnTo>
                  <a:lnTo>
                    <a:pt x="2" y="93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83" name="Freeform 131"/>
            <p:cNvSpPr>
              <a:spLocks/>
            </p:cNvSpPr>
            <p:nvPr/>
          </p:nvSpPr>
          <p:spPr bwMode="auto">
            <a:xfrm>
              <a:off x="3434" y="2523"/>
              <a:ext cx="175" cy="40"/>
            </a:xfrm>
            <a:custGeom>
              <a:avLst/>
              <a:gdLst>
                <a:gd name="T0" fmla="*/ 0 w 526"/>
                <a:gd name="T1" fmla="*/ 2 h 119"/>
                <a:gd name="T2" fmla="*/ 0 w 526"/>
                <a:gd name="T3" fmla="*/ 3 h 119"/>
                <a:gd name="T4" fmla="*/ 0 w 526"/>
                <a:gd name="T5" fmla="*/ 4 h 119"/>
                <a:gd name="T6" fmla="*/ 1 w 526"/>
                <a:gd name="T7" fmla="*/ 6 h 119"/>
                <a:gd name="T8" fmla="*/ 1 w 526"/>
                <a:gd name="T9" fmla="*/ 8 h 119"/>
                <a:gd name="T10" fmla="*/ 3 w 526"/>
                <a:gd name="T11" fmla="*/ 11 h 119"/>
                <a:gd name="T12" fmla="*/ 4 w 526"/>
                <a:gd name="T13" fmla="*/ 13 h 119"/>
                <a:gd name="T14" fmla="*/ 7 w 526"/>
                <a:gd name="T15" fmla="*/ 17 h 119"/>
                <a:gd name="T16" fmla="*/ 10 w 526"/>
                <a:gd name="T17" fmla="*/ 20 h 119"/>
                <a:gd name="T18" fmla="*/ 14 w 526"/>
                <a:gd name="T19" fmla="*/ 24 h 119"/>
                <a:gd name="T20" fmla="*/ 19 w 526"/>
                <a:gd name="T21" fmla="*/ 27 h 119"/>
                <a:gd name="T22" fmla="*/ 24 w 526"/>
                <a:gd name="T23" fmla="*/ 30 h 119"/>
                <a:gd name="T24" fmla="*/ 31 w 526"/>
                <a:gd name="T25" fmla="*/ 33 h 119"/>
                <a:gd name="T26" fmla="*/ 39 w 526"/>
                <a:gd name="T27" fmla="*/ 35 h 119"/>
                <a:gd name="T28" fmla="*/ 48 w 526"/>
                <a:gd name="T29" fmla="*/ 37 h 119"/>
                <a:gd name="T30" fmla="*/ 58 w 526"/>
                <a:gd name="T31" fmla="*/ 39 h 119"/>
                <a:gd name="T32" fmla="*/ 70 w 526"/>
                <a:gd name="T33" fmla="*/ 40 h 119"/>
                <a:gd name="T34" fmla="*/ 85 w 526"/>
                <a:gd name="T35" fmla="*/ 40 h 119"/>
                <a:gd name="T36" fmla="*/ 97 w 526"/>
                <a:gd name="T37" fmla="*/ 40 h 119"/>
                <a:gd name="T38" fmla="*/ 109 w 526"/>
                <a:gd name="T39" fmla="*/ 39 h 119"/>
                <a:gd name="T40" fmla="*/ 120 w 526"/>
                <a:gd name="T41" fmla="*/ 38 h 119"/>
                <a:gd name="T42" fmla="*/ 129 w 526"/>
                <a:gd name="T43" fmla="*/ 37 h 119"/>
                <a:gd name="T44" fmla="*/ 138 w 526"/>
                <a:gd name="T45" fmla="*/ 36 h 119"/>
                <a:gd name="T46" fmla="*/ 146 w 526"/>
                <a:gd name="T47" fmla="*/ 34 h 119"/>
                <a:gd name="T48" fmla="*/ 152 w 526"/>
                <a:gd name="T49" fmla="*/ 31 h 119"/>
                <a:gd name="T50" fmla="*/ 158 w 526"/>
                <a:gd name="T51" fmla="*/ 29 h 119"/>
                <a:gd name="T52" fmla="*/ 162 w 526"/>
                <a:gd name="T53" fmla="*/ 26 h 119"/>
                <a:gd name="T54" fmla="*/ 166 w 526"/>
                <a:gd name="T55" fmla="*/ 23 h 119"/>
                <a:gd name="T56" fmla="*/ 170 w 526"/>
                <a:gd name="T57" fmla="*/ 19 h 119"/>
                <a:gd name="T58" fmla="*/ 172 w 526"/>
                <a:gd name="T59" fmla="*/ 15 h 119"/>
                <a:gd name="T60" fmla="*/ 174 w 526"/>
                <a:gd name="T61" fmla="*/ 11 h 119"/>
                <a:gd name="T62" fmla="*/ 175 w 526"/>
                <a:gd name="T63" fmla="*/ 7 h 119"/>
                <a:gd name="T64" fmla="*/ 175 w 526"/>
                <a:gd name="T65" fmla="*/ 3 h 119"/>
                <a:gd name="T66" fmla="*/ 175 w 526"/>
                <a:gd name="T67" fmla="*/ 4 h 119"/>
                <a:gd name="T68" fmla="*/ 173 w 526"/>
                <a:gd name="T69" fmla="*/ 7 h 119"/>
                <a:gd name="T70" fmla="*/ 170 w 526"/>
                <a:gd name="T71" fmla="*/ 10 h 119"/>
                <a:gd name="T72" fmla="*/ 166 w 526"/>
                <a:gd name="T73" fmla="*/ 14 h 119"/>
                <a:gd name="T74" fmla="*/ 160 w 526"/>
                <a:gd name="T75" fmla="*/ 18 h 119"/>
                <a:gd name="T76" fmla="*/ 152 w 526"/>
                <a:gd name="T77" fmla="*/ 22 h 119"/>
                <a:gd name="T78" fmla="*/ 142 w 526"/>
                <a:gd name="T79" fmla="*/ 25 h 119"/>
                <a:gd name="T80" fmla="*/ 130 w 526"/>
                <a:gd name="T81" fmla="*/ 27 h 119"/>
                <a:gd name="T82" fmla="*/ 124 w 526"/>
                <a:gd name="T83" fmla="*/ 28 h 119"/>
                <a:gd name="T84" fmla="*/ 116 w 526"/>
                <a:gd name="T85" fmla="*/ 28 h 119"/>
                <a:gd name="T86" fmla="*/ 108 w 526"/>
                <a:gd name="T87" fmla="*/ 29 h 119"/>
                <a:gd name="T88" fmla="*/ 99 w 526"/>
                <a:gd name="T89" fmla="*/ 29 h 119"/>
                <a:gd name="T90" fmla="*/ 90 w 526"/>
                <a:gd name="T91" fmla="*/ 30 h 119"/>
                <a:gd name="T92" fmla="*/ 82 w 526"/>
                <a:gd name="T93" fmla="*/ 30 h 119"/>
                <a:gd name="T94" fmla="*/ 73 w 526"/>
                <a:gd name="T95" fmla="*/ 29 h 119"/>
                <a:gd name="T96" fmla="*/ 64 w 526"/>
                <a:gd name="T97" fmla="*/ 29 h 119"/>
                <a:gd name="T98" fmla="*/ 56 w 526"/>
                <a:gd name="T99" fmla="*/ 27 h 119"/>
                <a:gd name="T100" fmla="*/ 48 w 526"/>
                <a:gd name="T101" fmla="*/ 25 h 119"/>
                <a:gd name="T102" fmla="*/ 41 w 526"/>
                <a:gd name="T103" fmla="*/ 23 h 119"/>
                <a:gd name="T104" fmla="*/ 35 w 526"/>
                <a:gd name="T105" fmla="*/ 20 h 119"/>
                <a:gd name="T106" fmla="*/ 29 w 526"/>
                <a:gd name="T107" fmla="*/ 16 h 119"/>
                <a:gd name="T108" fmla="*/ 25 w 526"/>
                <a:gd name="T109" fmla="*/ 12 h 119"/>
                <a:gd name="T110" fmla="*/ 22 w 526"/>
                <a:gd name="T111" fmla="*/ 6 h 119"/>
                <a:gd name="T112" fmla="*/ 21 w 526"/>
                <a:gd name="T113" fmla="*/ 0 h 119"/>
                <a:gd name="T114" fmla="*/ 0 w 526"/>
                <a:gd name="T115" fmla="*/ 2 h 1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6"/>
                <a:gd name="T175" fmla="*/ 0 h 119"/>
                <a:gd name="T176" fmla="*/ 526 w 526"/>
                <a:gd name="T177" fmla="*/ 119 h 1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6" h="119">
                  <a:moveTo>
                    <a:pt x="0" y="7"/>
                  </a:moveTo>
                  <a:lnTo>
                    <a:pt x="0" y="9"/>
                  </a:lnTo>
                  <a:lnTo>
                    <a:pt x="1" y="12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3" y="40"/>
                  </a:lnTo>
                  <a:lnTo>
                    <a:pt x="21" y="51"/>
                  </a:lnTo>
                  <a:lnTo>
                    <a:pt x="30" y="60"/>
                  </a:lnTo>
                  <a:lnTo>
                    <a:pt x="41" y="70"/>
                  </a:lnTo>
                  <a:lnTo>
                    <a:pt x="56" y="80"/>
                  </a:lnTo>
                  <a:lnTo>
                    <a:pt x="72" y="90"/>
                  </a:lnTo>
                  <a:lnTo>
                    <a:pt x="93" y="98"/>
                  </a:lnTo>
                  <a:lnTo>
                    <a:pt x="116" y="105"/>
                  </a:lnTo>
                  <a:lnTo>
                    <a:pt x="144" y="111"/>
                  </a:lnTo>
                  <a:lnTo>
                    <a:pt x="175" y="116"/>
                  </a:lnTo>
                  <a:lnTo>
                    <a:pt x="211" y="118"/>
                  </a:lnTo>
                  <a:lnTo>
                    <a:pt x="254" y="119"/>
                  </a:lnTo>
                  <a:lnTo>
                    <a:pt x="293" y="118"/>
                  </a:lnTo>
                  <a:lnTo>
                    <a:pt x="329" y="117"/>
                  </a:lnTo>
                  <a:lnTo>
                    <a:pt x="361" y="114"/>
                  </a:lnTo>
                  <a:lnTo>
                    <a:pt x="389" y="110"/>
                  </a:lnTo>
                  <a:lnTo>
                    <a:pt x="415" y="106"/>
                  </a:lnTo>
                  <a:lnTo>
                    <a:pt x="438" y="100"/>
                  </a:lnTo>
                  <a:lnTo>
                    <a:pt x="457" y="93"/>
                  </a:lnTo>
                  <a:lnTo>
                    <a:pt x="474" y="86"/>
                  </a:lnTo>
                  <a:lnTo>
                    <a:pt x="488" y="76"/>
                  </a:lnTo>
                  <a:lnTo>
                    <a:pt x="500" y="67"/>
                  </a:lnTo>
                  <a:lnTo>
                    <a:pt x="510" y="57"/>
                  </a:lnTo>
                  <a:lnTo>
                    <a:pt x="517" y="45"/>
                  </a:lnTo>
                  <a:lnTo>
                    <a:pt x="522" y="34"/>
                  </a:lnTo>
                  <a:lnTo>
                    <a:pt x="525" y="22"/>
                  </a:lnTo>
                  <a:lnTo>
                    <a:pt x="526" y="10"/>
                  </a:lnTo>
                  <a:lnTo>
                    <a:pt x="525" y="13"/>
                  </a:lnTo>
                  <a:lnTo>
                    <a:pt x="520" y="20"/>
                  </a:lnTo>
                  <a:lnTo>
                    <a:pt x="511" y="30"/>
                  </a:lnTo>
                  <a:lnTo>
                    <a:pt x="498" y="42"/>
                  </a:lnTo>
                  <a:lnTo>
                    <a:pt x="481" y="55"/>
                  </a:lnTo>
                  <a:lnTo>
                    <a:pt x="457" y="66"/>
                  </a:lnTo>
                  <a:lnTo>
                    <a:pt x="428" y="75"/>
                  </a:lnTo>
                  <a:lnTo>
                    <a:pt x="392" y="80"/>
                  </a:lnTo>
                  <a:lnTo>
                    <a:pt x="372" y="82"/>
                  </a:lnTo>
                  <a:lnTo>
                    <a:pt x="349" y="83"/>
                  </a:lnTo>
                  <a:lnTo>
                    <a:pt x="325" y="86"/>
                  </a:lnTo>
                  <a:lnTo>
                    <a:pt x="299" y="87"/>
                  </a:lnTo>
                  <a:lnTo>
                    <a:pt x="272" y="88"/>
                  </a:lnTo>
                  <a:lnTo>
                    <a:pt x="246" y="88"/>
                  </a:lnTo>
                  <a:lnTo>
                    <a:pt x="219" y="87"/>
                  </a:lnTo>
                  <a:lnTo>
                    <a:pt x="193" y="85"/>
                  </a:lnTo>
                  <a:lnTo>
                    <a:pt x="169" y="80"/>
                  </a:lnTo>
                  <a:lnTo>
                    <a:pt x="145" y="75"/>
                  </a:lnTo>
                  <a:lnTo>
                    <a:pt x="123" y="69"/>
                  </a:lnTo>
                  <a:lnTo>
                    <a:pt x="105" y="60"/>
                  </a:lnTo>
                  <a:lnTo>
                    <a:pt x="88" y="49"/>
                  </a:lnTo>
                  <a:lnTo>
                    <a:pt x="76" y="35"/>
                  </a:lnTo>
                  <a:lnTo>
                    <a:pt x="67" y="19"/>
                  </a:lnTo>
                  <a:lnTo>
                    <a:pt x="6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84" name="Freeform 132"/>
            <p:cNvSpPr>
              <a:spLocks/>
            </p:cNvSpPr>
            <p:nvPr/>
          </p:nvSpPr>
          <p:spPr bwMode="auto">
            <a:xfrm>
              <a:off x="3470" y="2522"/>
              <a:ext cx="94" cy="14"/>
            </a:xfrm>
            <a:custGeom>
              <a:avLst/>
              <a:gdLst>
                <a:gd name="T0" fmla="*/ 13 w 283"/>
                <a:gd name="T1" fmla="*/ 0 h 42"/>
                <a:gd name="T2" fmla="*/ 13 w 283"/>
                <a:gd name="T3" fmla="*/ 0 h 42"/>
                <a:gd name="T4" fmla="*/ 14 w 283"/>
                <a:gd name="T5" fmla="*/ 1 h 42"/>
                <a:gd name="T6" fmla="*/ 15 w 283"/>
                <a:gd name="T7" fmla="*/ 1 h 42"/>
                <a:gd name="T8" fmla="*/ 17 w 283"/>
                <a:gd name="T9" fmla="*/ 2 h 42"/>
                <a:gd name="T10" fmla="*/ 20 w 283"/>
                <a:gd name="T11" fmla="*/ 3 h 42"/>
                <a:gd name="T12" fmla="*/ 24 w 283"/>
                <a:gd name="T13" fmla="*/ 4 h 42"/>
                <a:gd name="T14" fmla="*/ 28 w 283"/>
                <a:gd name="T15" fmla="*/ 5 h 42"/>
                <a:gd name="T16" fmla="*/ 32 w 283"/>
                <a:gd name="T17" fmla="*/ 6 h 42"/>
                <a:gd name="T18" fmla="*/ 38 w 283"/>
                <a:gd name="T19" fmla="*/ 7 h 42"/>
                <a:gd name="T20" fmla="*/ 43 w 283"/>
                <a:gd name="T21" fmla="*/ 7 h 42"/>
                <a:gd name="T22" fmla="*/ 50 w 283"/>
                <a:gd name="T23" fmla="*/ 7 h 42"/>
                <a:gd name="T24" fmla="*/ 58 w 283"/>
                <a:gd name="T25" fmla="*/ 7 h 42"/>
                <a:gd name="T26" fmla="*/ 65 w 283"/>
                <a:gd name="T27" fmla="*/ 7 h 42"/>
                <a:gd name="T28" fmla="*/ 74 w 283"/>
                <a:gd name="T29" fmla="*/ 6 h 42"/>
                <a:gd name="T30" fmla="*/ 84 w 283"/>
                <a:gd name="T31" fmla="*/ 4 h 42"/>
                <a:gd name="T32" fmla="*/ 94 w 283"/>
                <a:gd name="T33" fmla="*/ 2 h 42"/>
                <a:gd name="T34" fmla="*/ 93 w 283"/>
                <a:gd name="T35" fmla="*/ 2 h 42"/>
                <a:gd name="T36" fmla="*/ 92 w 283"/>
                <a:gd name="T37" fmla="*/ 3 h 42"/>
                <a:gd name="T38" fmla="*/ 89 w 283"/>
                <a:gd name="T39" fmla="*/ 4 h 42"/>
                <a:gd name="T40" fmla="*/ 85 w 283"/>
                <a:gd name="T41" fmla="*/ 6 h 42"/>
                <a:gd name="T42" fmla="*/ 80 w 283"/>
                <a:gd name="T43" fmla="*/ 7 h 42"/>
                <a:gd name="T44" fmla="*/ 74 w 283"/>
                <a:gd name="T45" fmla="*/ 9 h 42"/>
                <a:gd name="T46" fmla="*/ 68 w 283"/>
                <a:gd name="T47" fmla="*/ 10 h 42"/>
                <a:gd name="T48" fmla="*/ 61 w 283"/>
                <a:gd name="T49" fmla="*/ 12 h 42"/>
                <a:gd name="T50" fmla="*/ 54 w 283"/>
                <a:gd name="T51" fmla="*/ 13 h 42"/>
                <a:gd name="T52" fmla="*/ 47 w 283"/>
                <a:gd name="T53" fmla="*/ 14 h 42"/>
                <a:gd name="T54" fmla="*/ 39 w 283"/>
                <a:gd name="T55" fmla="*/ 14 h 42"/>
                <a:gd name="T56" fmla="*/ 31 w 283"/>
                <a:gd name="T57" fmla="*/ 14 h 42"/>
                <a:gd name="T58" fmla="*/ 23 w 283"/>
                <a:gd name="T59" fmla="*/ 13 h 42"/>
                <a:gd name="T60" fmla="*/ 15 w 283"/>
                <a:gd name="T61" fmla="*/ 11 h 42"/>
                <a:gd name="T62" fmla="*/ 8 w 283"/>
                <a:gd name="T63" fmla="*/ 8 h 42"/>
                <a:gd name="T64" fmla="*/ 0 w 283"/>
                <a:gd name="T65" fmla="*/ 4 h 42"/>
                <a:gd name="T66" fmla="*/ 13 w 283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3"/>
                <a:gd name="T103" fmla="*/ 0 h 42"/>
                <a:gd name="T104" fmla="*/ 283 w 283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3" h="42">
                  <a:moveTo>
                    <a:pt x="38" y="0"/>
                  </a:moveTo>
                  <a:lnTo>
                    <a:pt x="39" y="0"/>
                  </a:lnTo>
                  <a:lnTo>
                    <a:pt x="41" y="2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61" y="9"/>
                  </a:lnTo>
                  <a:lnTo>
                    <a:pt x="71" y="13"/>
                  </a:lnTo>
                  <a:lnTo>
                    <a:pt x="83" y="15"/>
                  </a:lnTo>
                  <a:lnTo>
                    <a:pt x="97" y="18"/>
                  </a:lnTo>
                  <a:lnTo>
                    <a:pt x="113" y="20"/>
                  </a:lnTo>
                  <a:lnTo>
                    <a:pt x="130" y="21"/>
                  </a:lnTo>
                  <a:lnTo>
                    <a:pt x="151" y="22"/>
                  </a:lnTo>
                  <a:lnTo>
                    <a:pt x="174" y="21"/>
                  </a:lnTo>
                  <a:lnTo>
                    <a:pt x="197" y="20"/>
                  </a:lnTo>
                  <a:lnTo>
                    <a:pt x="224" y="17"/>
                  </a:lnTo>
                  <a:lnTo>
                    <a:pt x="253" y="11"/>
                  </a:lnTo>
                  <a:lnTo>
                    <a:pt x="283" y="5"/>
                  </a:lnTo>
                  <a:lnTo>
                    <a:pt x="281" y="6"/>
                  </a:lnTo>
                  <a:lnTo>
                    <a:pt x="276" y="8"/>
                  </a:lnTo>
                  <a:lnTo>
                    <a:pt x="267" y="13"/>
                  </a:lnTo>
                  <a:lnTo>
                    <a:pt x="256" y="17"/>
                  </a:lnTo>
                  <a:lnTo>
                    <a:pt x="241" y="22"/>
                  </a:lnTo>
                  <a:lnTo>
                    <a:pt x="224" y="27"/>
                  </a:lnTo>
                  <a:lnTo>
                    <a:pt x="205" y="31"/>
                  </a:lnTo>
                  <a:lnTo>
                    <a:pt x="185" y="36"/>
                  </a:lnTo>
                  <a:lnTo>
                    <a:pt x="163" y="39"/>
                  </a:lnTo>
                  <a:lnTo>
                    <a:pt x="141" y="41"/>
                  </a:lnTo>
                  <a:lnTo>
                    <a:pt x="117" y="42"/>
                  </a:lnTo>
                  <a:lnTo>
                    <a:pt x="92" y="41"/>
                  </a:lnTo>
                  <a:lnTo>
                    <a:pt x="69" y="38"/>
                  </a:lnTo>
                  <a:lnTo>
                    <a:pt x="45" y="32"/>
                  </a:lnTo>
                  <a:lnTo>
                    <a:pt x="23" y="24"/>
                  </a:lnTo>
                  <a:lnTo>
                    <a:pt x="0" y="1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85" name="Freeform 133"/>
            <p:cNvSpPr>
              <a:spLocks/>
            </p:cNvSpPr>
            <p:nvPr/>
          </p:nvSpPr>
          <p:spPr bwMode="auto">
            <a:xfrm>
              <a:off x="3313" y="2490"/>
              <a:ext cx="26" cy="37"/>
            </a:xfrm>
            <a:custGeom>
              <a:avLst/>
              <a:gdLst>
                <a:gd name="T0" fmla="*/ 26 w 78"/>
                <a:gd name="T1" fmla="*/ 1 h 109"/>
                <a:gd name="T2" fmla="*/ 24 w 78"/>
                <a:gd name="T3" fmla="*/ 1 h 109"/>
                <a:gd name="T4" fmla="*/ 21 w 78"/>
                <a:gd name="T5" fmla="*/ 3 h 109"/>
                <a:gd name="T6" fmla="*/ 17 w 78"/>
                <a:gd name="T7" fmla="*/ 7 h 109"/>
                <a:gd name="T8" fmla="*/ 13 w 78"/>
                <a:gd name="T9" fmla="*/ 12 h 109"/>
                <a:gd name="T10" fmla="*/ 10 w 78"/>
                <a:gd name="T11" fmla="*/ 17 h 109"/>
                <a:gd name="T12" fmla="*/ 9 w 78"/>
                <a:gd name="T13" fmla="*/ 23 h 109"/>
                <a:gd name="T14" fmla="*/ 13 w 78"/>
                <a:gd name="T15" fmla="*/ 30 h 109"/>
                <a:gd name="T16" fmla="*/ 20 w 78"/>
                <a:gd name="T17" fmla="*/ 37 h 109"/>
                <a:gd name="T18" fmla="*/ 18 w 78"/>
                <a:gd name="T19" fmla="*/ 37 h 109"/>
                <a:gd name="T20" fmla="*/ 15 w 78"/>
                <a:gd name="T21" fmla="*/ 35 h 109"/>
                <a:gd name="T22" fmla="*/ 10 w 78"/>
                <a:gd name="T23" fmla="*/ 33 h 109"/>
                <a:gd name="T24" fmla="*/ 5 w 78"/>
                <a:gd name="T25" fmla="*/ 30 h 109"/>
                <a:gd name="T26" fmla="*/ 2 w 78"/>
                <a:gd name="T27" fmla="*/ 26 h 109"/>
                <a:gd name="T28" fmla="*/ 0 w 78"/>
                <a:gd name="T29" fmla="*/ 19 h 109"/>
                <a:gd name="T30" fmla="*/ 2 w 78"/>
                <a:gd name="T31" fmla="*/ 11 h 109"/>
                <a:gd name="T32" fmla="*/ 7 w 78"/>
                <a:gd name="T33" fmla="*/ 0 h 109"/>
                <a:gd name="T34" fmla="*/ 8 w 78"/>
                <a:gd name="T35" fmla="*/ 0 h 109"/>
                <a:gd name="T36" fmla="*/ 10 w 78"/>
                <a:gd name="T37" fmla="*/ 0 h 109"/>
                <a:gd name="T38" fmla="*/ 12 w 78"/>
                <a:gd name="T39" fmla="*/ 1 h 109"/>
                <a:gd name="T40" fmla="*/ 15 w 78"/>
                <a:gd name="T41" fmla="*/ 1 h 109"/>
                <a:gd name="T42" fmla="*/ 18 w 78"/>
                <a:gd name="T43" fmla="*/ 1 h 109"/>
                <a:gd name="T44" fmla="*/ 21 w 78"/>
                <a:gd name="T45" fmla="*/ 1 h 109"/>
                <a:gd name="T46" fmla="*/ 24 w 78"/>
                <a:gd name="T47" fmla="*/ 1 h 109"/>
                <a:gd name="T48" fmla="*/ 26 w 78"/>
                <a:gd name="T49" fmla="*/ 1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8"/>
                <a:gd name="T76" fmla="*/ 0 h 109"/>
                <a:gd name="T77" fmla="*/ 78 w 78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8" h="109">
                  <a:moveTo>
                    <a:pt x="78" y="2"/>
                  </a:moveTo>
                  <a:lnTo>
                    <a:pt x="73" y="4"/>
                  </a:lnTo>
                  <a:lnTo>
                    <a:pt x="63" y="10"/>
                  </a:lnTo>
                  <a:lnTo>
                    <a:pt x="51" y="20"/>
                  </a:lnTo>
                  <a:lnTo>
                    <a:pt x="39" y="34"/>
                  </a:lnTo>
                  <a:lnTo>
                    <a:pt x="30" y="49"/>
                  </a:lnTo>
                  <a:lnTo>
                    <a:pt x="28" y="67"/>
                  </a:lnTo>
                  <a:lnTo>
                    <a:pt x="38" y="87"/>
                  </a:lnTo>
                  <a:lnTo>
                    <a:pt x="59" y="109"/>
                  </a:lnTo>
                  <a:lnTo>
                    <a:pt x="55" y="108"/>
                  </a:lnTo>
                  <a:lnTo>
                    <a:pt x="44" y="104"/>
                  </a:lnTo>
                  <a:lnTo>
                    <a:pt x="29" y="98"/>
                  </a:lnTo>
                  <a:lnTo>
                    <a:pt x="16" y="89"/>
                  </a:lnTo>
                  <a:lnTo>
                    <a:pt x="5" y="76"/>
                  </a:lnTo>
                  <a:lnTo>
                    <a:pt x="0" y="56"/>
                  </a:lnTo>
                  <a:lnTo>
                    <a:pt x="5" y="3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6" y="2"/>
                  </a:lnTo>
                  <a:lnTo>
                    <a:pt x="46" y="3"/>
                  </a:lnTo>
                  <a:lnTo>
                    <a:pt x="55" y="4"/>
                  </a:lnTo>
                  <a:lnTo>
                    <a:pt x="64" y="4"/>
                  </a:lnTo>
                  <a:lnTo>
                    <a:pt x="72" y="3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86" name="Freeform 134"/>
            <p:cNvSpPr>
              <a:spLocks/>
            </p:cNvSpPr>
            <p:nvPr/>
          </p:nvSpPr>
          <p:spPr bwMode="auto">
            <a:xfrm>
              <a:off x="3379" y="2480"/>
              <a:ext cx="51" cy="7"/>
            </a:xfrm>
            <a:custGeom>
              <a:avLst/>
              <a:gdLst>
                <a:gd name="T0" fmla="*/ 0 w 155"/>
                <a:gd name="T1" fmla="*/ 0 h 21"/>
                <a:gd name="T2" fmla="*/ 51 w 155"/>
                <a:gd name="T3" fmla="*/ 0 h 21"/>
                <a:gd name="T4" fmla="*/ 49 w 155"/>
                <a:gd name="T5" fmla="*/ 7 h 21"/>
                <a:gd name="T6" fmla="*/ 1 w 155"/>
                <a:gd name="T7" fmla="*/ 3 h 21"/>
                <a:gd name="T8" fmla="*/ 0 w 15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21"/>
                <a:gd name="T17" fmla="*/ 155 w 15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21">
                  <a:moveTo>
                    <a:pt x="0" y="0"/>
                  </a:moveTo>
                  <a:lnTo>
                    <a:pt x="155" y="0"/>
                  </a:lnTo>
                  <a:lnTo>
                    <a:pt x="149" y="21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87" name="Freeform 135"/>
            <p:cNvSpPr>
              <a:spLocks/>
            </p:cNvSpPr>
            <p:nvPr/>
          </p:nvSpPr>
          <p:spPr bwMode="auto">
            <a:xfrm>
              <a:off x="3345" y="2489"/>
              <a:ext cx="137" cy="12"/>
            </a:xfrm>
            <a:custGeom>
              <a:avLst/>
              <a:gdLst>
                <a:gd name="T0" fmla="*/ 0 w 411"/>
                <a:gd name="T1" fmla="*/ 3 h 36"/>
                <a:gd name="T2" fmla="*/ 1 w 411"/>
                <a:gd name="T3" fmla="*/ 3 h 36"/>
                <a:gd name="T4" fmla="*/ 5 w 411"/>
                <a:gd name="T5" fmla="*/ 3 h 36"/>
                <a:gd name="T6" fmla="*/ 10 w 411"/>
                <a:gd name="T7" fmla="*/ 3 h 36"/>
                <a:gd name="T8" fmla="*/ 17 w 411"/>
                <a:gd name="T9" fmla="*/ 3 h 36"/>
                <a:gd name="T10" fmla="*/ 26 w 411"/>
                <a:gd name="T11" fmla="*/ 4 h 36"/>
                <a:gd name="T12" fmla="*/ 36 w 411"/>
                <a:gd name="T13" fmla="*/ 4 h 36"/>
                <a:gd name="T14" fmla="*/ 46 w 411"/>
                <a:gd name="T15" fmla="*/ 4 h 36"/>
                <a:gd name="T16" fmla="*/ 57 w 411"/>
                <a:gd name="T17" fmla="*/ 5 h 36"/>
                <a:gd name="T18" fmla="*/ 68 w 411"/>
                <a:gd name="T19" fmla="*/ 5 h 36"/>
                <a:gd name="T20" fmla="*/ 78 w 411"/>
                <a:gd name="T21" fmla="*/ 5 h 36"/>
                <a:gd name="T22" fmla="*/ 89 w 411"/>
                <a:gd name="T23" fmla="*/ 4 h 36"/>
                <a:gd name="T24" fmla="*/ 98 w 411"/>
                <a:gd name="T25" fmla="*/ 4 h 36"/>
                <a:gd name="T26" fmla="*/ 107 w 411"/>
                <a:gd name="T27" fmla="*/ 3 h 36"/>
                <a:gd name="T28" fmla="*/ 114 w 411"/>
                <a:gd name="T29" fmla="*/ 3 h 36"/>
                <a:gd name="T30" fmla="*/ 120 w 411"/>
                <a:gd name="T31" fmla="*/ 1 h 36"/>
                <a:gd name="T32" fmla="*/ 123 w 411"/>
                <a:gd name="T33" fmla="*/ 0 h 36"/>
                <a:gd name="T34" fmla="*/ 123 w 411"/>
                <a:gd name="T35" fmla="*/ 0 h 36"/>
                <a:gd name="T36" fmla="*/ 125 w 411"/>
                <a:gd name="T37" fmla="*/ 0 h 36"/>
                <a:gd name="T38" fmla="*/ 126 w 411"/>
                <a:gd name="T39" fmla="*/ 1 h 36"/>
                <a:gd name="T40" fmla="*/ 129 w 411"/>
                <a:gd name="T41" fmla="*/ 1 h 36"/>
                <a:gd name="T42" fmla="*/ 131 w 411"/>
                <a:gd name="T43" fmla="*/ 2 h 36"/>
                <a:gd name="T44" fmla="*/ 133 w 411"/>
                <a:gd name="T45" fmla="*/ 2 h 36"/>
                <a:gd name="T46" fmla="*/ 135 w 411"/>
                <a:gd name="T47" fmla="*/ 2 h 36"/>
                <a:gd name="T48" fmla="*/ 137 w 411"/>
                <a:gd name="T49" fmla="*/ 2 h 36"/>
                <a:gd name="T50" fmla="*/ 136 w 411"/>
                <a:gd name="T51" fmla="*/ 2 h 36"/>
                <a:gd name="T52" fmla="*/ 134 w 411"/>
                <a:gd name="T53" fmla="*/ 3 h 36"/>
                <a:gd name="T54" fmla="*/ 129 w 411"/>
                <a:gd name="T55" fmla="*/ 4 h 36"/>
                <a:gd name="T56" fmla="*/ 124 w 411"/>
                <a:gd name="T57" fmla="*/ 5 h 36"/>
                <a:gd name="T58" fmla="*/ 117 w 411"/>
                <a:gd name="T59" fmla="*/ 6 h 36"/>
                <a:gd name="T60" fmla="*/ 110 w 411"/>
                <a:gd name="T61" fmla="*/ 7 h 36"/>
                <a:gd name="T62" fmla="*/ 101 w 411"/>
                <a:gd name="T63" fmla="*/ 9 h 36"/>
                <a:gd name="T64" fmla="*/ 91 w 411"/>
                <a:gd name="T65" fmla="*/ 10 h 36"/>
                <a:gd name="T66" fmla="*/ 81 w 411"/>
                <a:gd name="T67" fmla="*/ 11 h 36"/>
                <a:gd name="T68" fmla="*/ 70 w 411"/>
                <a:gd name="T69" fmla="*/ 11 h 36"/>
                <a:gd name="T70" fmla="*/ 59 w 411"/>
                <a:gd name="T71" fmla="*/ 12 h 36"/>
                <a:gd name="T72" fmla="*/ 47 w 411"/>
                <a:gd name="T73" fmla="*/ 11 h 36"/>
                <a:gd name="T74" fmla="*/ 35 w 411"/>
                <a:gd name="T75" fmla="*/ 10 h 36"/>
                <a:gd name="T76" fmla="*/ 24 w 411"/>
                <a:gd name="T77" fmla="*/ 9 h 36"/>
                <a:gd name="T78" fmla="*/ 12 w 411"/>
                <a:gd name="T79" fmla="*/ 6 h 36"/>
                <a:gd name="T80" fmla="*/ 0 w 411"/>
                <a:gd name="T81" fmla="*/ 3 h 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1"/>
                <a:gd name="T124" fmla="*/ 0 h 36"/>
                <a:gd name="T125" fmla="*/ 411 w 411"/>
                <a:gd name="T126" fmla="*/ 36 h 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1" h="36">
                  <a:moveTo>
                    <a:pt x="0" y="8"/>
                  </a:moveTo>
                  <a:lnTo>
                    <a:pt x="4" y="8"/>
                  </a:lnTo>
                  <a:lnTo>
                    <a:pt x="14" y="9"/>
                  </a:lnTo>
                  <a:lnTo>
                    <a:pt x="31" y="9"/>
                  </a:lnTo>
                  <a:lnTo>
                    <a:pt x="52" y="10"/>
                  </a:lnTo>
                  <a:lnTo>
                    <a:pt x="78" y="11"/>
                  </a:lnTo>
                  <a:lnTo>
                    <a:pt x="107" y="12"/>
                  </a:lnTo>
                  <a:lnTo>
                    <a:pt x="138" y="13"/>
                  </a:lnTo>
                  <a:lnTo>
                    <a:pt x="171" y="14"/>
                  </a:lnTo>
                  <a:lnTo>
                    <a:pt x="203" y="14"/>
                  </a:lnTo>
                  <a:lnTo>
                    <a:pt x="235" y="14"/>
                  </a:lnTo>
                  <a:lnTo>
                    <a:pt x="266" y="13"/>
                  </a:lnTo>
                  <a:lnTo>
                    <a:pt x="295" y="12"/>
                  </a:lnTo>
                  <a:lnTo>
                    <a:pt x="321" y="10"/>
                  </a:lnTo>
                  <a:lnTo>
                    <a:pt x="342" y="8"/>
                  </a:lnTo>
                  <a:lnTo>
                    <a:pt x="359" y="4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4" y="1"/>
                  </a:lnTo>
                  <a:lnTo>
                    <a:pt x="379" y="2"/>
                  </a:lnTo>
                  <a:lnTo>
                    <a:pt x="386" y="4"/>
                  </a:lnTo>
                  <a:lnTo>
                    <a:pt x="393" y="5"/>
                  </a:lnTo>
                  <a:lnTo>
                    <a:pt x="400" y="5"/>
                  </a:lnTo>
                  <a:lnTo>
                    <a:pt x="406" y="6"/>
                  </a:lnTo>
                  <a:lnTo>
                    <a:pt x="411" y="5"/>
                  </a:lnTo>
                  <a:lnTo>
                    <a:pt x="408" y="6"/>
                  </a:lnTo>
                  <a:lnTo>
                    <a:pt x="401" y="8"/>
                  </a:lnTo>
                  <a:lnTo>
                    <a:pt x="388" y="11"/>
                  </a:lnTo>
                  <a:lnTo>
                    <a:pt x="373" y="14"/>
                  </a:lnTo>
                  <a:lnTo>
                    <a:pt x="352" y="18"/>
                  </a:lnTo>
                  <a:lnTo>
                    <a:pt x="330" y="22"/>
                  </a:lnTo>
                  <a:lnTo>
                    <a:pt x="303" y="26"/>
                  </a:lnTo>
                  <a:lnTo>
                    <a:pt x="274" y="30"/>
                  </a:lnTo>
                  <a:lnTo>
                    <a:pt x="243" y="33"/>
                  </a:lnTo>
                  <a:lnTo>
                    <a:pt x="211" y="34"/>
                  </a:lnTo>
                  <a:lnTo>
                    <a:pt x="177" y="36"/>
                  </a:lnTo>
                  <a:lnTo>
                    <a:pt x="142" y="34"/>
                  </a:lnTo>
                  <a:lnTo>
                    <a:pt x="106" y="31"/>
                  </a:lnTo>
                  <a:lnTo>
                    <a:pt x="71" y="26"/>
                  </a:lnTo>
                  <a:lnTo>
                    <a:pt x="3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888" name="Freeform 136"/>
            <p:cNvSpPr>
              <a:spLocks/>
            </p:cNvSpPr>
            <p:nvPr/>
          </p:nvSpPr>
          <p:spPr bwMode="auto">
            <a:xfrm>
              <a:off x="3337" y="2484"/>
              <a:ext cx="162" cy="47"/>
            </a:xfrm>
            <a:custGeom>
              <a:avLst/>
              <a:gdLst>
                <a:gd name="T0" fmla="*/ 0 w 486"/>
                <a:gd name="T1" fmla="*/ 45 h 139"/>
                <a:gd name="T2" fmla="*/ 2 w 486"/>
                <a:gd name="T3" fmla="*/ 45 h 139"/>
                <a:gd name="T4" fmla="*/ 6 w 486"/>
                <a:gd name="T5" fmla="*/ 45 h 139"/>
                <a:gd name="T6" fmla="*/ 13 w 486"/>
                <a:gd name="T7" fmla="*/ 45 h 139"/>
                <a:gd name="T8" fmla="*/ 22 w 486"/>
                <a:gd name="T9" fmla="*/ 46 h 139"/>
                <a:gd name="T10" fmla="*/ 33 w 486"/>
                <a:gd name="T11" fmla="*/ 46 h 139"/>
                <a:gd name="T12" fmla="*/ 46 w 486"/>
                <a:gd name="T13" fmla="*/ 47 h 139"/>
                <a:gd name="T14" fmla="*/ 59 w 486"/>
                <a:gd name="T15" fmla="*/ 47 h 139"/>
                <a:gd name="T16" fmla="*/ 73 w 486"/>
                <a:gd name="T17" fmla="*/ 47 h 139"/>
                <a:gd name="T18" fmla="*/ 87 w 486"/>
                <a:gd name="T19" fmla="*/ 47 h 139"/>
                <a:gd name="T20" fmla="*/ 101 w 486"/>
                <a:gd name="T21" fmla="*/ 46 h 139"/>
                <a:gd name="T22" fmla="*/ 114 w 486"/>
                <a:gd name="T23" fmla="*/ 45 h 139"/>
                <a:gd name="T24" fmla="*/ 126 w 486"/>
                <a:gd name="T25" fmla="*/ 44 h 139"/>
                <a:gd name="T26" fmla="*/ 137 w 486"/>
                <a:gd name="T27" fmla="*/ 41 h 139"/>
                <a:gd name="T28" fmla="*/ 146 w 486"/>
                <a:gd name="T29" fmla="*/ 39 h 139"/>
                <a:gd name="T30" fmla="*/ 153 w 486"/>
                <a:gd name="T31" fmla="*/ 35 h 139"/>
                <a:gd name="T32" fmla="*/ 158 w 486"/>
                <a:gd name="T33" fmla="*/ 31 h 139"/>
                <a:gd name="T34" fmla="*/ 161 w 486"/>
                <a:gd name="T35" fmla="*/ 24 h 139"/>
                <a:gd name="T36" fmla="*/ 162 w 486"/>
                <a:gd name="T37" fmla="*/ 18 h 139"/>
                <a:gd name="T38" fmla="*/ 161 w 486"/>
                <a:gd name="T39" fmla="*/ 12 h 139"/>
                <a:gd name="T40" fmla="*/ 159 w 486"/>
                <a:gd name="T41" fmla="*/ 7 h 139"/>
                <a:gd name="T42" fmla="*/ 156 w 486"/>
                <a:gd name="T43" fmla="*/ 3 h 139"/>
                <a:gd name="T44" fmla="*/ 152 w 486"/>
                <a:gd name="T45" fmla="*/ 1 h 139"/>
                <a:gd name="T46" fmla="*/ 148 w 486"/>
                <a:gd name="T47" fmla="*/ 0 h 139"/>
                <a:gd name="T48" fmla="*/ 144 w 486"/>
                <a:gd name="T49" fmla="*/ 0 h 139"/>
                <a:gd name="T50" fmla="*/ 145 w 486"/>
                <a:gd name="T51" fmla="*/ 1 h 139"/>
                <a:gd name="T52" fmla="*/ 146 w 486"/>
                <a:gd name="T53" fmla="*/ 3 h 139"/>
                <a:gd name="T54" fmla="*/ 148 w 486"/>
                <a:gd name="T55" fmla="*/ 7 h 139"/>
                <a:gd name="T56" fmla="*/ 150 w 486"/>
                <a:gd name="T57" fmla="*/ 11 h 139"/>
                <a:gd name="T58" fmla="*/ 151 w 486"/>
                <a:gd name="T59" fmla="*/ 16 h 139"/>
                <a:gd name="T60" fmla="*/ 150 w 486"/>
                <a:gd name="T61" fmla="*/ 21 h 139"/>
                <a:gd name="T62" fmla="*/ 147 w 486"/>
                <a:gd name="T63" fmla="*/ 26 h 139"/>
                <a:gd name="T64" fmla="*/ 142 w 486"/>
                <a:gd name="T65" fmla="*/ 30 h 139"/>
                <a:gd name="T66" fmla="*/ 138 w 486"/>
                <a:gd name="T67" fmla="*/ 32 h 139"/>
                <a:gd name="T68" fmla="*/ 131 w 486"/>
                <a:gd name="T69" fmla="*/ 34 h 139"/>
                <a:gd name="T70" fmla="*/ 122 w 486"/>
                <a:gd name="T71" fmla="*/ 35 h 139"/>
                <a:gd name="T72" fmla="*/ 112 w 486"/>
                <a:gd name="T73" fmla="*/ 37 h 139"/>
                <a:gd name="T74" fmla="*/ 101 w 486"/>
                <a:gd name="T75" fmla="*/ 38 h 139"/>
                <a:gd name="T76" fmla="*/ 90 w 486"/>
                <a:gd name="T77" fmla="*/ 39 h 139"/>
                <a:gd name="T78" fmla="*/ 77 w 486"/>
                <a:gd name="T79" fmla="*/ 40 h 139"/>
                <a:gd name="T80" fmla="*/ 65 w 486"/>
                <a:gd name="T81" fmla="*/ 41 h 139"/>
                <a:gd name="T82" fmla="*/ 52 w 486"/>
                <a:gd name="T83" fmla="*/ 42 h 139"/>
                <a:gd name="T84" fmla="*/ 41 w 486"/>
                <a:gd name="T85" fmla="*/ 43 h 139"/>
                <a:gd name="T86" fmla="*/ 30 w 486"/>
                <a:gd name="T87" fmla="*/ 43 h 139"/>
                <a:gd name="T88" fmla="*/ 20 w 486"/>
                <a:gd name="T89" fmla="*/ 44 h 139"/>
                <a:gd name="T90" fmla="*/ 12 w 486"/>
                <a:gd name="T91" fmla="*/ 44 h 139"/>
                <a:gd name="T92" fmla="*/ 6 w 486"/>
                <a:gd name="T93" fmla="*/ 44 h 139"/>
                <a:gd name="T94" fmla="*/ 2 w 486"/>
                <a:gd name="T95" fmla="*/ 45 h 139"/>
                <a:gd name="T96" fmla="*/ 0 w 486"/>
                <a:gd name="T97" fmla="*/ 45 h 1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6"/>
                <a:gd name="T148" fmla="*/ 0 h 139"/>
                <a:gd name="T149" fmla="*/ 486 w 486"/>
                <a:gd name="T150" fmla="*/ 139 h 1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6" h="139">
                  <a:moveTo>
                    <a:pt x="0" y="132"/>
                  </a:moveTo>
                  <a:lnTo>
                    <a:pt x="6" y="132"/>
                  </a:lnTo>
                  <a:lnTo>
                    <a:pt x="19" y="133"/>
                  </a:lnTo>
                  <a:lnTo>
                    <a:pt x="39" y="134"/>
                  </a:lnTo>
                  <a:lnTo>
                    <a:pt x="67" y="136"/>
                  </a:lnTo>
                  <a:lnTo>
                    <a:pt x="100" y="137"/>
                  </a:lnTo>
                  <a:lnTo>
                    <a:pt x="137" y="138"/>
                  </a:lnTo>
                  <a:lnTo>
                    <a:pt x="177" y="139"/>
                  </a:lnTo>
                  <a:lnTo>
                    <a:pt x="218" y="139"/>
                  </a:lnTo>
                  <a:lnTo>
                    <a:pt x="260" y="138"/>
                  </a:lnTo>
                  <a:lnTo>
                    <a:pt x="302" y="136"/>
                  </a:lnTo>
                  <a:lnTo>
                    <a:pt x="341" y="133"/>
                  </a:lnTo>
                  <a:lnTo>
                    <a:pt x="378" y="129"/>
                  </a:lnTo>
                  <a:lnTo>
                    <a:pt x="411" y="122"/>
                  </a:lnTo>
                  <a:lnTo>
                    <a:pt x="439" y="114"/>
                  </a:lnTo>
                  <a:lnTo>
                    <a:pt x="460" y="104"/>
                  </a:lnTo>
                  <a:lnTo>
                    <a:pt x="473" y="92"/>
                  </a:lnTo>
                  <a:lnTo>
                    <a:pt x="483" y="71"/>
                  </a:lnTo>
                  <a:lnTo>
                    <a:pt x="486" y="53"/>
                  </a:lnTo>
                  <a:lnTo>
                    <a:pt x="483" y="36"/>
                  </a:lnTo>
                  <a:lnTo>
                    <a:pt x="477" y="22"/>
                  </a:lnTo>
                  <a:lnTo>
                    <a:pt x="467" y="10"/>
                  </a:lnTo>
                  <a:lnTo>
                    <a:pt x="455" y="3"/>
                  </a:lnTo>
                  <a:lnTo>
                    <a:pt x="444" y="0"/>
                  </a:lnTo>
                  <a:lnTo>
                    <a:pt x="433" y="1"/>
                  </a:lnTo>
                  <a:lnTo>
                    <a:pt x="435" y="4"/>
                  </a:lnTo>
                  <a:lnTo>
                    <a:pt x="439" y="10"/>
                  </a:lnTo>
                  <a:lnTo>
                    <a:pt x="445" y="22"/>
                  </a:lnTo>
                  <a:lnTo>
                    <a:pt x="450" y="34"/>
                  </a:lnTo>
                  <a:lnTo>
                    <a:pt x="452" y="48"/>
                  </a:lnTo>
                  <a:lnTo>
                    <a:pt x="450" y="63"/>
                  </a:lnTo>
                  <a:lnTo>
                    <a:pt x="442" y="77"/>
                  </a:lnTo>
                  <a:lnTo>
                    <a:pt x="427" y="90"/>
                  </a:lnTo>
                  <a:lnTo>
                    <a:pt x="413" y="95"/>
                  </a:lnTo>
                  <a:lnTo>
                    <a:pt x="393" y="100"/>
                  </a:lnTo>
                  <a:lnTo>
                    <a:pt x="367" y="104"/>
                  </a:lnTo>
                  <a:lnTo>
                    <a:pt x="337" y="108"/>
                  </a:lnTo>
                  <a:lnTo>
                    <a:pt x="304" y="112"/>
                  </a:lnTo>
                  <a:lnTo>
                    <a:pt x="269" y="115"/>
                  </a:lnTo>
                  <a:lnTo>
                    <a:pt x="232" y="118"/>
                  </a:lnTo>
                  <a:lnTo>
                    <a:pt x="194" y="121"/>
                  </a:lnTo>
                  <a:lnTo>
                    <a:pt x="157" y="123"/>
                  </a:lnTo>
                  <a:lnTo>
                    <a:pt x="122" y="126"/>
                  </a:lnTo>
                  <a:lnTo>
                    <a:pt x="89" y="128"/>
                  </a:lnTo>
                  <a:lnTo>
                    <a:pt x="60" y="130"/>
                  </a:lnTo>
                  <a:lnTo>
                    <a:pt x="35" y="131"/>
                  </a:lnTo>
                  <a:lnTo>
                    <a:pt x="17" y="131"/>
                  </a:lnTo>
                  <a:lnTo>
                    <a:pt x="5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헤더 파일을 사용하지 않으면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43825" cy="44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헤더 파일을 사용하면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507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BB7B69-3914-4F9E-B31D-F9DBC34C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062ABC4-F5A5-488E-A623-6E54FA8E6E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72816"/>
            <a:ext cx="8153400" cy="2834322"/>
          </a:xfrm>
        </p:spPr>
      </p:pic>
    </p:spTree>
    <p:extLst>
      <p:ext uri="{BB962C8B-B14F-4D97-AF65-F5344CB8AC3E}">
        <p14:creationId xmlns:p14="http://schemas.microsoft.com/office/powerpoint/2010/main" val="1695085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다중 소스 파일에서 외부 변수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FEB9338-592F-4499-B510-A3F49A8856D5}"/>
              </a:ext>
            </a:extLst>
          </p:cNvPr>
          <p:cNvGrpSpPr/>
          <p:nvPr/>
        </p:nvGrpSpPr>
        <p:grpSpPr>
          <a:xfrm>
            <a:off x="1400175" y="1643063"/>
            <a:ext cx="6343650" cy="3571875"/>
            <a:chOff x="1400175" y="1643063"/>
            <a:chExt cx="6343650" cy="3571875"/>
          </a:xfrm>
        </p:grpSpPr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1643063"/>
              <a:ext cx="6343650" cy="357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3F20995-F2AA-44CE-8FAC-F848E0CC6731}"/>
                </a:ext>
              </a:extLst>
            </p:cNvPr>
            <p:cNvSpPr txBox="1"/>
            <p:nvPr/>
          </p:nvSpPr>
          <p:spPr>
            <a:xfrm>
              <a:off x="2994112" y="1700808"/>
              <a:ext cx="338437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외부 소스 파일에 선언된 변수를 사용하려면 </a:t>
              </a:r>
              <a:r>
                <a:rPr lang="en-US" altLang="ko-KR" dirty="0">
                  <a:solidFill>
                    <a:srgbClr val="0000FF"/>
                  </a:solidFill>
                  <a:latin typeface="Consolas" panose="020B0609020204030204" pitchFamily="49" charset="0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extern</a:t>
              </a:r>
              <a:r>
                <a:rPr lang="ko-KR" altLang="en-US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을 사용한다</a:t>
              </a:r>
              <a:r>
                <a:rPr lang="en-US" altLang="ko-KR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  <a:endPara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EA7E2A93-25AF-4450-8BE0-2C93F5AF113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1700817"/>
            <a:ext cx="8153400" cy="1668166"/>
          </a:xfr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40965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Consolas" panose="020B0609020204030204" pitchFamily="49" charset="0"/>
              </a:rPr>
              <a:t>main() </a:t>
            </a:r>
            <a:r>
              <a:rPr lang="ko-KR" altLang="en-US" dirty="0"/>
              <a:t>함수의 인수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지금까지의 </a:t>
            </a:r>
            <a:r>
              <a:rPr lang="en-US" altLang="ko-KR" dirty="0"/>
              <a:t>main() </a:t>
            </a:r>
            <a:r>
              <a:rPr lang="ko-KR" altLang="en-US" dirty="0"/>
              <a:t>함수 형태</a:t>
            </a:r>
          </a:p>
          <a:p>
            <a:pPr lvl="1" eaLnBrk="1" hangingPunct="1">
              <a:buFont typeface="Symbol" pitchFamily="18" charset="2"/>
              <a:buNone/>
            </a:pPr>
            <a:endParaRPr lang="ko-KR" altLang="en-US" sz="2400" dirty="0">
              <a:ea typeface="HY엽서L" pitchFamily="18" charset="-127"/>
            </a:endParaRPr>
          </a:p>
          <a:p>
            <a:pPr lvl="1" eaLnBrk="1" hangingPunct="1">
              <a:buFont typeface="Symbol" pitchFamily="18" charset="2"/>
              <a:buNone/>
            </a:pPr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endParaRPr lang="ko-KR" altLang="en-US" dirty="0"/>
          </a:p>
          <a:p>
            <a:pPr eaLnBrk="1" hangingPunct="1"/>
            <a:r>
              <a:rPr lang="ko-KR" altLang="en-US" dirty="0"/>
              <a:t>외부로부터 입력을 받는 </a:t>
            </a:r>
            <a:r>
              <a:rPr lang="en-US" altLang="ko-KR" dirty="0"/>
              <a:t>main() </a:t>
            </a:r>
            <a:r>
              <a:rPr lang="ko-KR" altLang="en-US" dirty="0"/>
              <a:t>함수 형태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ko-KR" altLang="en-US" dirty="0"/>
              <a:t>		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076496" y="4077072"/>
            <a:ext cx="7777162" cy="153737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main(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argc</a:t>
            </a:r>
            <a:r>
              <a:rPr lang="en-US" altLang="ko-KR" dirty="0">
                <a:latin typeface="Consolas" panose="020B0609020204030204" pitchFamily="49" charset="0"/>
              </a:rPr>
              <a:t>,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dirty="0">
                <a:latin typeface="Consolas" panose="020B0609020204030204" pitchFamily="49" charset="0"/>
              </a:rPr>
              <a:t> *</a:t>
            </a:r>
            <a:r>
              <a:rPr lang="en-US" altLang="ko-KR" dirty="0" err="1">
                <a:latin typeface="Consolas" panose="020B0609020204030204" pitchFamily="49" charset="0"/>
              </a:rPr>
              <a:t>argv</a:t>
            </a:r>
            <a:r>
              <a:rPr lang="en-US" altLang="ko-KR" dirty="0">
                <a:latin typeface="Consolas" panose="020B0609020204030204" pitchFamily="49" charset="0"/>
              </a:rPr>
              <a:t>[])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. . 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076496" y="2072072"/>
            <a:ext cx="7777162" cy="135692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dirty="0">
                <a:latin typeface="Consolas" panose="020B0609020204030204" pitchFamily="49" charset="0"/>
              </a:rPr>
              <a:t>main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(void)</a:t>
            </a:r>
            <a:endParaRPr lang="en-US" altLang="ko-KR" dirty="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>
                <a:latin typeface="Consolas" panose="020B0609020204030204" pitchFamily="49" charset="0"/>
              </a:rPr>
              <a:t>    . . 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dirty="0">
                <a:latin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인수 전달 방법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012" name="_x33328176"/>
          <p:cNvSpPr>
            <a:spLocks noChangeArrowheads="1"/>
          </p:cNvSpPr>
          <p:nvPr/>
        </p:nvSpPr>
        <p:spPr bwMode="auto">
          <a:xfrm>
            <a:off x="683419" y="1771000"/>
            <a:ext cx="7777162" cy="463550"/>
          </a:xfrm>
          <a:prstGeom prst="rect">
            <a:avLst/>
          </a:prstGeom>
          <a:solidFill>
            <a:srgbClr val="FFFFCC"/>
          </a:solidFill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/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</a:rPr>
              <a:t>C:\cprogram&gt;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</a:rPr>
              <a:t>mycopy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src</a:t>
            </a:r>
            <a:r>
              <a:rPr lang="en-US" altLang="ko-KR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dst</a:t>
            </a:r>
            <a:endParaRPr lang="en-US" altLang="ko-KR" sz="2000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717911" cy="30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예제</a:t>
            </a:r>
            <a:r>
              <a:rPr lang="en-US" altLang="ko-KR" dirty="0"/>
              <a:t>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71600" y="1628800"/>
            <a:ext cx="7777162" cy="280831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main(</a:t>
            </a: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latin typeface="Consolas" panose="020B0609020204030204" pitchFamily="49" charset="0"/>
              </a:rPr>
              <a:t>argc</a:t>
            </a:r>
            <a:r>
              <a:rPr lang="en-US" altLang="en-US" sz="1600" dirty="0">
                <a:latin typeface="Consolas" panose="020B0609020204030204" pitchFamily="49" charset="0"/>
              </a:rPr>
              <a:t>,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en-US" sz="1600" dirty="0">
                <a:latin typeface="Consolas" panose="020B0609020204030204" pitchFamily="49" charset="0"/>
              </a:rPr>
              <a:t> *</a:t>
            </a:r>
            <a:r>
              <a:rPr lang="en-US" altLang="en-US" sz="1600" dirty="0" err="1">
                <a:latin typeface="Consolas" panose="020B0609020204030204" pitchFamily="49" charset="0"/>
              </a:rPr>
              <a:t>argv</a:t>
            </a:r>
            <a:r>
              <a:rPr lang="en-US" altLang="en-US" sz="1600" dirty="0">
                <a:latin typeface="Consolas" panose="020B0609020204030204" pitchFamily="49" charset="0"/>
              </a:rPr>
              <a:t>[])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latin typeface="Consolas" panose="020B0609020204030204" pitchFamily="49" charset="0"/>
              </a:rPr>
              <a:t> = 0;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 err="1"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latin typeface="Consolas" panose="020B0609020204030204" pitchFamily="49" charset="0"/>
              </a:rPr>
              <a:t> = 0; </a:t>
            </a:r>
            <a:r>
              <a:rPr lang="en-US" altLang="en-US" sz="1600" dirty="0" err="1"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latin typeface="Consolas" panose="020B0609020204030204" pitchFamily="49" charset="0"/>
              </a:rPr>
              <a:t> &lt; </a:t>
            </a:r>
            <a:r>
              <a:rPr lang="en-US" altLang="en-US" sz="1600" dirty="0" err="1">
                <a:latin typeface="Consolas" panose="020B0609020204030204" pitchFamily="49" charset="0"/>
              </a:rPr>
              <a:t>argc</a:t>
            </a:r>
            <a:r>
              <a:rPr lang="en-US" altLang="en-US" sz="1600" dirty="0">
                <a:latin typeface="Consolas" panose="020B0609020204030204" pitchFamily="49" charset="0"/>
              </a:rPr>
              <a:t>; </a:t>
            </a:r>
            <a:r>
              <a:rPr lang="en-US" altLang="en-US" sz="1600" dirty="0" err="1"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latin typeface="Consolas" panose="020B0609020204030204" pitchFamily="49" charset="0"/>
              </a:rPr>
              <a:t>++)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    </a:t>
            </a:r>
            <a:r>
              <a:rPr lang="en-US" altLang="en-US" sz="1600" dirty="0" err="1">
                <a:latin typeface="Consolas" panose="020B0609020204030204" pitchFamily="49" charset="0"/>
              </a:rPr>
              <a:t>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명령어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라인에서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%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d번째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문자열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= %s\n"</a:t>
            </a:r>
            <a:r>
              <a:rPr lang="en-US" altLang="en-US" sz="1600" dirty="0">
                <a:latin typeface="Consolas" panose="020B0609020204030204" pitchFamily="49" charset="0"/>
              </a:rPr>
              <a:t>, </a:t>
            </a:r>
            <a:r>
              <a:rPr lang="en-US" altLang="en-US" sz="1600" dirty="0" err="1"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latin typeface="Consolas" panose="020B0609020204030204" pitchFamily="49" charset="0"/>
              </a:rPr>
              <a:t>, </a:t>
            </a:r>
            <a:r>
              <a:rPr lang="en-US" altLang="en-US" sz="1600" dirty="0" err="1">
                <a:latin typeface="Consolas" panose="020B0609020204030204" pitchFamily="49" charset="0"/>
              </a:rPr>
              <a:t>argv</a:t>
            </a:r>
            <a:r>
              <a:rPr lang="en-US" altLang="en-US" sz="1600" dirty="0">
                <a:latin typeface="Consolas" panose="020B0609020204030204" pitchFamily="49" charset="0"/>
              </a:rPr>
              <a:t>[</a:t>
            </a:r>
            <a:r>
              <a:rPr lang="en-US" altLang="en-US" sz="1600" dirty="0" err="1">
                <a:latin typeface="Consolas" panose="020B0609020204030204" pitchFamily="49" charset="0"/>
              </a:rPr>
              <a:t>i</a:t>
            </a:r>
            <a:r>
              <a:rPr lang="en-US" altLang="en-US" sz="1600" dirty="0">
                <a:latin typeface="Consolas" panose="020B0609020204030204" pitchFamily="49" charset="0"/>
              </a:rPr>
              <a:t>]);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600" dirty="0">
                <a:latin typeface="Consolas" panose="020B0609020204030204" pitchFamily="49" charset="0"/>
              </a:rPr>
              <a:t> 0;</a:t>
            </a:r>
          </a:p>
          <a:p>
            <a:pPr eaLnBrk="1" hangingPunct="1">
              <a:spcBef>
                <a:spcPts val="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282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192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2517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3966" name="_x73833400"/>
          <p:cNvSpPr>
            <a:spLocks noChangeArrowheads="1"/>
          </p:cNvSpPr>
          <p:nvPr/>
        </p:nvSpPr>
        <p:spPr bwMode="auto">
          <a:xfrm>
            <a:off x="988886" y="4664575"/>
            <a:ext cx="7777162" cy="1500713"/>
          </a:xfrm>
          <a:prstGeom prst="rect">
            <a:avLst/>
          </a:prstGeom>
          <a:solidFill>
            <a:srgbClr val="009900"/>
          </a:solidFill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latinLnBrk="0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c:\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cprogram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\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mainarg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\Debug&gt;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mainarg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src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dst</a:t>
            </a:r>
            <a:endParaRPr lang="en-US" altLang="ko-K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just" latinLnBrk="0"/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명령어 라인에서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0</a:t>
            </a:r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번째 문자열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= 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mainarg</a:t>
            </a:r>
            <a:endParaRPr lang="en-US" altLang="ko-K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just" latinLnBrk="0"/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명령어 라인에서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번째 문자열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= 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src</a:t>
            </a:r>
            <a:endParaRPr lang="en-US" altLang="ko-K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just" latinLnBrk="0"/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명령어 라인에서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Consolas" panose="020B0609020204030204" pitchFamily="49" charset="0"/>
              </a:rPr>
              <a:t>번째 문자열 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= 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dst</a:t>
            </a:r>
            <a:endParaRPr lang="en-US" altLang="ko-K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just" latinLnBrk="0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c:\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cprogram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\</a:t>
            </a: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</a:rPr>
              <a:t>mainarg</a:t>
            </a: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\Debug&gt;</a:t>
            </a:r>
          </a:p>
          <a:p>
            <a:pPr latinLnBrk="0"/>
            <a:endParaRPr lang="en-US" altLang="ko-KR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전처리기란</a:t>
            </a:r>
            <a:r>
              <a:rPr lang="en-US" altLang="ko-KR"/>
              <a:t>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latinLnBrk="0" hangingPunct="1"/>
            <a:r>
              <a:rPr lang="ko-KR" altLang="en-US" i="1" dirty="0">
                <a:solidFill>
                  <a:schemeClr val="tx2"/>
                </a:solidFill>
              </a:rPr>
              <a:t>전처리기 </a:t>
            </a:r>
            <a:r>
              <a:rPr lang="en-US" altLang="ko-KR" dirty="0"/>
              <a:t>(</a:t>
            </a:r>
            <a:r>
              <a:rPr lang="en-US" altLang="ko-KR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preprocessor</a:t>
            </a:r>
            <a:r>
              <a:rPr lang="en-US" altLang="ko-KR" dirty="0"/>
              <a:t>)</a:t>
            </a:r>
            <a:r>
              <a:rPr lang="ko-KR" altLang="en-US" dirty="0"/>
              <a:t>는 컴파일하기에 앞서서 소스 파일을 처리하는 컴파일러의 한 부분</a:t>
            </a:r>
          </a:p>
          <a:p>
            <a:pPr eaLnBrk="1" latinLnBrk="0" hangingPunct="1"/>
            <a:endParaRPr lang="ko-KR" altLang="en-US" dirty="0"/>
          </a:p>
          <a:p>
            <a:pPr eaLnBrk="1" latinLnBrk="0" hangingPunct="1"/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8E21EC1-4726-4F89-B7E9-A30D2E88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524125"/>
            <a:ext cx="54102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38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F578B7-39EC-4A61-93AF-84D2213E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 파일 생성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E7FFE16-51BD-4E3F-8349-2EFBDF579FE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866058"/>
            <a:ext cx="8153400" cy="3964084"/>
          </a:xfrm>
        </p:spPr>
      </p:pic>
    </p:spTree>
    <p:extLst>
      <p:ext uri="{BB962C8B-B14F-4D97-AF65-F5344CB8AC3E}">
        <p14:creationId xmlns:p14="http://schemas.microsoft.com/office/powerpoint/2010/main" val="11966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600200"/>
            <a:ext cx="8568952" cy="4495800"/>
          </a:xfrm>
        </p:spPr>
        <p:txBody>
          <a:bodyPr/>
          <a:lstStyle/>
          <a:p>
            <a:pPr marL="381000" indent="-381000" eaLnBrk="1" latinLnBrk="0" hangingPunct="1">
              <a:buFont typeface="Symbol" pitchFamily="18" charset="2"/>
              <a:buAutoNum type="arabicPeriod"/>
            </a:pPr>
            <a:r>
              <a:rPr lang="en-US" altLang="ko-KR" dirty="0">
                <a:latin typeface="Consolas" panose="020B0609020204030204" pitchFamily="49" charset="0"/>
              </a:rPr>
              <a:t>main()</a:t>
            </a:r>
            <a:r>
              <a:rPr lang="ko-KR" altLang="en-US" dirty="0"/>
              <a:t>의 </a:t>
            </a:r>
            <a:r>
              <a:rPr lang="en-US" altLang="ko-KR" dirty="0" err="1">
                <a:latin typeface="Consolas" panose="020B0609020204030204" pitchFamily="49" charset="0"/>
              </a:rPr>
              <a:t>argv</a:t>
            </a:r>
            <a:r>
              <a:rPr lang="en-US" altLang="ko-KR" dirty="0">
                <a:latin typeface="Consolas" panose="020B0609020204030204" pitchFamily="49" charset="0"/>
              </a:rPr>
              <a:t>[0]</a:t>
            </a:r>
            <a:r>
              <a:rPr lang="ko-KR" altLang="en-US" dirty="0"/>
              <a:t>에는 무엇이 들어 있는가</a:t>
            </a:r>
            <a:r>
              <a:rPr lang="en-US" altLang="ko-KR" dirty="0"/>
              <a:t>?</a:t>
            </a:r>
          </a:p>
          <a:p>
            <a:pPr marL="381000" indent="-381000" eaLnBrk="1" latinLnBrk="0" hangingPunct="1">
              <a:buFont typeface="Symbol" pitchFamily="18" charset="2"/>
              <a:buAutoNum type="arabicPeriod"/>
            </a:pPr>
            <a:r>
              <a:rPr lang="en-US" altLang="ko-KR" dirty="0"/>
              <a:t>“</a:t>
            </a:r>
            <a:r>
              <a:rPr lang="en-US" altLang="ko-KR" dirty="0">
                <a:latin typeface="Consolas" panose="020B0609020204030204" pitchFamily="49" charset="0"/>
              </a:rPr>
              <a:t>C:\&gt;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test a b c</a:t>
            </a:r>
            <a:r>
              <a:rPr lang="en-US" altLang="ko-KR" dirty="0"/>
              <a:t>” </a:t>
            </a:r>
            <a:r>
              <a:rPr lang="ko-KR" altLang="en-US" dirty="0"/>
              <a:t>라고 명령어 창에서 입력하였다면 </a:t>
            </a:r>
            <a:r>
              <a:rPr lang="en-US" altLang="ko-KR" dirty="0" err="1">
                <a:latin typeface="Consolas" panose="020B0609020204030204" pitchFamily="49" charset="0"/>
              </a:rPr>
              <a:t>argc</a:t>
            </a:r>
            <a:r>
              <a:rPr lang="en-US" altLang="ko-KR" dirty="0"/>
              <a:t>, </a:t>
            </a:r>
            <a:r>
              <a:rPr lang="en-US" altLang="ko-KR" dirty="0" err="1">
                <a:latin typeface="Consolas" panose="020B0609020204030204" pitchFamily="49" charset="0"/>
              </a:rPr>
              <a:t>arv</a:t>
            </a:r>
            <a:r>
              <a:rPr lang="en-US" altLang="ko-KR" dirty="0">
                <a:latin typeface="Consolas" panose="020B0609020204030204" pitchFamily="49" charset="0"/>
              </a:rPr>
              <a:t>[]</a:t>
            </a:r>
            <a:r>
              <a:rPr lang="ko-KR" altLang="en-US" dirty="0"/>
              <a:t>에는 어떤 값들이 들어 가는가</a:t>
            </a:r>
            <a:r>
              <a:rPr lang="en-US" altLang="ko-KR" dirty="0"/>
              <a:t>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47109" name="Picture 5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10AB94-E1F8-4AC9-8B7A-467D75EE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Project: </a:t>
            </a:r>
            <a:r>
              <a:rPr lang="ko-KR" altLang="en-US" dirty="0"/>
              <a:t>달력 프로그램 작성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313AED-2BBA-4298-A286-5947EF73FD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이제까지 학습한 내용을 바탕으로 여러 가지 언어로 달력을 출력하는 프로그램을 만들어보자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화면에 현재 월을 출력한다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9D890A-388B-4B5E-A2B1-2DC0DDDA4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64793"/>
            <a:ext cx="7200800" cy="212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48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10AB94-E1F8-4AC9-8B7A-467D75EE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Project: </a:t>
            </a:r>
            <a:r>
              <a:rPr lang="ko-KR" altLang="en-US" dirty="0"/>
              <a:t>달력 프로그램 작성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313AED-2BBA-4298-A286-5947EF73FD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Consolas" panose="020B0609020204030204" pitchFamily="49" charset="0"/>
              </a:rPr>
              <a:t>전처리기를 사용하여서 영어 버전과 한국어 버전을 작성해본다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. </a:t>
            </a:r>
            <a:r>
              <a:rPr lang="ko-KR" altLang="en-US" sz="1800" b="0" i="0" u="none" strike="noStrike" baseline="0" dirty="0">
                <a:latin typeface="Consolas" panose="020B0609020204030204" pitchFamily="49" charset="0"/>
              </a:rPr>
              <a:t>소스를 여러 개로 분할하여서 분할 컴파일도 사용해보자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.</a:t>
            </a:r>
          </a:p>
          <a:p>
            <a:pPr algn="l"/>
            <a:r>
              <a:rPr lang="ko-KR" altLang="en-US" sz="1800" b="0" i="0" u="none" strike="noStrike" baseline="0" dirty="0">
                <a:latin typeface="Consolas" panose="020B0609020204030204" pitchFamily="49" charset="0"/>
              </a:rPr>
              <a:t>오늘 날짜는 다음과 같은 코드로 알 수 있다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.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4D709A-BDCE-4F9A-A5F8-EDB1A8018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37" y="2924945"/>
            <a:ext cx="7777162" cy="151216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dirty="0" err="1">
                <a:solidFill>
                  <a:srgbClr val="A31515"/>
                </a:solidFill>
                <a:latin typeface="Consolas" panose="020B0609020204030204" pitchFamily="49" charset="0"/>
              </a:rPr>
              <a:t>time.h</a:t>
            </a:r>
            <a:r>
              <a:rPr lang="en-US" altLang="ko-KR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altLang="ko-KR" dirty="0" err="1">
                <a:solidFill>
                  <a:srgbClr val="000000"/>
                </a:solidFill>
                <a:latin typeface="Consolas" panose="020B0609020204030204" pitchFamily="49" charset="0"/>
              </a:rPr>
              <a:t>time_t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 t;</a:t>
            </a:r>
          </a:p>
          <a:p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time(&amp;t);</a:t>
            </a:r>
          </a:p>
          <a:p>
            <a:r>
              <a:rPr lang="en-US" altLang="ko-KR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latin typeface="Consolas" panose="020B0609020204030204" pitchFamily="49" charset="0"/>
              </a:rPr>
              <a:t>ctime</a:t>
            </a:r>
            <a:r>
              <a:rPr lang="en-US" altLang="ko-KR" dirty="0">
                <a:solidFill>
                  <a:srgbClr val="000000"/>
                </a:solidFill>
                <a:latin typeface="Consolas" panose="020B0609020204030204" pitchFamily="49" charset="0"/>
              </a:rPr>
              <a:t>(&amp;t)); </a:t>
            </a:r>
            <a:r>
              <a:rPr lang="en-US" altLang="ko-KR" dirty="0">
                <a:solidFill>
                  <a:srgbClr val="008000"/>
                </a:solidFill>
                <a:latin typeface="Consolas" panose="020B0609020204030204" pitchFamily="49" charset="0"/>
              </a:rPr>
              <a:t>//Fri May  7 16:57:44 2021</a:t>
            </a:r>
            <a:endParaRPr lang="en-US" altLang="ko-KR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56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70659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전처리기란</a:t>
            </a:r>
            <a:r>
              <a:rPr lang="en-US" altLang="ko-KR"/>
              <a:t>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전처리기에서는 몇 가지의 전처리기 지시자들을 처리한다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이들 지시자들은 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YDVYMjOStd12"/>
              </a:rPr>
              <a:t>#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기호로 시작한다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이전에 사용하였던 </a:t>
            </a:r>
            <a:r>
              <a:rPr lang="en-US" altLang="ko-KR" sz="1800" b="0" i="0" u="none" strike="noStrike" baseline="0" dirty="0">
                <a:solidFill>
                  <a:srgbClr val="7030A0"/>
                </a:solidFill>
                <a:latin typeface="Consolas" panose="020B0609020204030204" pitchFamily="49" charset="0"/>
              </a:rPr>
              <a:t>#include</a:t>
            </a:r>
            <a:r>
              <a:rPr lang="ko-KR" altLang="en-US" sz="1800" b="0" i="0" u="none" strike="noStrike" baseline="0" dirty="0">
                <a:latin typeface="YDVYMjOStd12"/>
              </a:rPr>
              <a:t>가 바로 전처리기 지시어이다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  <a:p>
            <a:pPr eaLnBrk="1" hangingPunct="1"/>
            <a:endParaRPr lang="en-US" altLang="ko-K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9" y="2360962"/>
            <a:ext cx="807375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전처리기의 요약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2093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380312" cy="28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단순 매크로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9" y="1496153"/>
            <a:ext cx="8667501" cy="37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단순 매크로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예를 들어 다음 문장은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100</a:t>
            </a:r>
            <a:r>
              <a:rPr lang="ko-KR" altLang="en-US" sz="1800" b="0" i="0" u="none" strike="noStrike" baseline="0" dirty="0">
                <a:latin typeface="YDVYMjOStd12"/>
              </a:rPr>
              <a:t>이라는 정수 상수를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MAX_SIZE</a:t>
            </a:r>
            <a:r>
              <a:rPr lang="ko-KR" altLang="en-US" sz="1800" b="0" i="0" u="none" strike="noStrike" baseline="0" dirty="0">
                <a:latin typeface="YDVYMjOStd12"/>
              </a:rPr>
              <a:t>라는 매크로로 표기하는 것이다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en-US" altLang="ko-KR" dirty="0"/>
          </a:p>
          <a:p>
            <a:pPr eaLnBrk="1" latinLnBrk="0" hangingPunct="1"/>
            <a:endParaRPr lang="en-US" altLang="ko-KR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180A679-7C4B-4CF9-801D-4085BAF8FF6A}"/>
              </a:ext>
            </a:extLst>
          </p:cNvPr>
          <p:cNvSpPr txBox="1">
            <a:spLocks noChangeArrowheads="1"/>
          </p:cNvSpPr>
          <p:nvPr/>
        </p:nvSpPr>
        <p:spPr>
          <a:xfrm>
            <a:off x="1331640" y="2335213"/>
            <a:ext cx="7192552" cy="5177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MAX_SIZE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100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7DFBD9-1CBE-43C3-A5D6-8B6829A6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956803"/>
            <a:ext cx="2743200" cy="24098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제16장 파일입출력(강의)_수정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2148</Words>
  <Application>Microsoft Office PowerPoint</Application>
  <PresentationFormat>화면 슬라이드 쇼(4:3)</PresentationFormat>
  <Paragraphs>345</Paragraphs>
  <Slides>54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54</vt:i4>
      </vt:variant>
    </vt:vector>
  </HeadingPairs>
  <TitlesOfParts>
    <vt:vector size="80" baseType="lpstr">
      <vt:lpstr>HY얕은샘물M</vt:lpstr>
      <vt:lpstr>HY엽서L</vt:lpstr>
      <vt:lpstr>HY헤드라인M</vt:lpstr>
      <vt:lpstr>YDVYGOStd52</vt:lpstr>
      <vt:lpstr>YDVYMjOStd12</vt:lpstr>
      <vt:lpstr>굴림</vt:lpstr>
      <vt:lpstr>함초롬돋움</vt:lpstr>
      <vt:lpstr>Arial</vt:lpstr>
      <vt:lpstr>Century Schoolbook</vt:lpstr>
      <vt:lpstr>Comic Sans MS</vt:lpstr>
      <vt:lpstr>Consolas</vt:lpstr>
      <vt:lpstr>Symbol</vt:lpstr>
      <vt:lpstr>Trebuchet MS</vt:lpstr>
      <vt:lpstr>Tw Cen MT</vt:lpstr>
      <vt:lpstr>Wingdings</vt:lpstr>
      <vt:lpstr>Wingdings 2</vt:lpstr>
      <vt:lpstr>가을</vt:lpstr>
      <vt:lpstr>Crayons</vt:lpstr>
      <vt:lpstr>제16장 파일입출력(강의)_수정</vt:lpstr>
      <vt:lpstr>2_Crayons</vt:lpstr>
      <vt:lpstr>3_Crayons</vt:lpstr>
      <vt:lpstr>4_Crayons</vt:lpstr>
      <vt:lpstr>5_Crayons</vt:lpstr>
      <vt:lpstr>6_Crayons</vt:lpstr>
      <vt:lpstr>7_Crayons</vt:lpstr>
      <vt:lpstr>8_Crayons</vt:lpstr>
      <vt:lpstr>PowerPoint 프레젠테이션</vt:lpstr>
      <vt:lpstr>이번 장에서 학습할 내용</vt:lpstr>
      <vt:lpstr>이번 장에서 만들 프로그램</vt:lpstr>
      <vt:lpstr>이번 장에서 만들 프로그램</vt:lpstr>
      <vt:lpstr>전처리기란?</vt:lpstr>
      <vt:lpstr>전처리기란?</vt:lpstr>
      <vt:lpstr>전처리기의 요약</vt:lpstr>
      <vt:lpstr>단순 매크로</vt:lpstr>
      <vt:lpstr>단순 매크로</vt:lpstr>
      <vt:lpstr>단순 매크로의 동작</vt:lpstr>
      <vt:lpstr>참고 </vt:lpstr>
      <vt:lpstr>중간 점검</vt:lpstr>
      <vt:lpstr>Lab: &amp;&amp;를 and로 바꾸기</vt:lpstr>
      <vt:lpstr>Sol: </vt:lpstr>
      <vt:lpstr>함수 매크로</vt:lpstr>
      <vt:lpstr>함수 매크로의 예</vt:lpstr>
      <vt:lpstr>다양한 함수 매크로</vt:lpstr>
      <vt:lpstr>주의할 점</vt:lpstr>
      <vt:lpstr>예제 </vt:lpstr>
      <vt:lpstr>함수 매크로의 장단점</vt:lpstr>
      <vt:lpstr>중간 점검</vt:lpstr>
      <vt:lpstr>Lab: 비트 조작하기</vt:lpstr>
      <vt:lpstr>Lab: 비트 조작하기</vt:lpstr>
      <vt:lpstr>Sol: </vt:lpstr>
      <vt:lpstr>#ifdef </vt:lpstr>
      <vt:lpstr>예</vt:lpstr>
      <vt:lpstr>예제</vt:lpstr>
      <vt:lpstr>Sol: </vt:lpstr>
      <vt:lpstr>Lab: 함수 매크로의 사용</vt:lpstr>
      <vt:lpstr>Sol: </vt:lpstr>
      <vt:lpstr>중간점검</vt:lpstr>
      <vt:lpstr>#if</vt:lpstr>
      <vt:lpstr>예제 #1</vt:lpstr>
      <vt:lpstr>Lab: 헤더 파일 중복 포함 막기</vt:lpstr>
      <vt:lpstr>Sol:</vt:lpstr>
      <vt:lpstr>중간점검</vt:lpstr>
      <vt:lpstr>다중 소스 파일</vt:lpstr>
      <vt:lpstr>다중 소스 파일</vt:lpstr>
      <vt:lpstr>예제 </vt:lpstr>
      <vt:lpstr>다중 소스 파일 사용</vt:lpstr>
      <vt:lpstr>예제</vt:lpstr>
      <vt:lpstr>헤더 파일을 사용하지 않으면</vt:lpstr>
      <vt:lpstr>헤더 파일을 사용하면</vt:lpstr>
      <vt:lpstr>참고사항</vt:lpstr>
      <vt:lpstr>다중 소스 파일에서 외부 변수</vt:lpstr>
      <vt:lpstr>중간 점검</vt:lpstr>
      <vt:lpstr>main() 함수의 인수</vt:lpstr>
      <vt:lpstr>인수 전달 방법</vt:lpstr>
      <vt:lpstr>예제 </vt:lpstr>
      <vt:lpstr>실행 파일 생성</vt:lpstr>
      <vt:lpstr>중간 점검</vt:lpstr>
      <vt:lpstr>Mini Project: 달력 프로그램 작성</vt:lpstr>
      <vt:lpstr>Mini Project: 달력 프로그램 작성</vt:lpstr>
      <vt:lpstr>Q &amp; A</vt:lpstr>
    </vt:vector>
  </TitlesOfParts>
  <Company>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11장 포인터</dc:title>
  <dc:creator>web</dc:creator>
  <cp:lastModifiedBy>조종만</cp:lastModifiedBy>
  <cp:revision>251</cp:revision>
  <dcterms:created xsi:type="dcterms:W3CDTF">2007-11-08T01:24:05Z</dcterms:created>
  <dcterms:modified xsi:type="dcterms:W3CDTF">2022-01-05T05:09:34Z</dcterms:modified>
</cp:coreProperties>
</file>